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85800" y="1371600"/>
            <a:ext cx="7848600" cy="1927225"/>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2"/>
              </a:buClr>
              <a:buSzPts val="1400"/>
              <a:buFont typeface="Arial"/>
              <a:buNone/>
              <a:defRPr b="0" i="0" sz="5400" u="none" cap="none" strike="noStrike">
                <a:solidFill>
                  <a:schemeClr val="dk2"/>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2"/>
          <p:cNvSpPr txBox="1"/>
          <p:nvPr>
            <p:ph idx="1" type="subTitle"/>
          </p:nvPr>
        </p:nvSpPr>
        <p:spPr>
          <a:xfrm>
            <a:off x="685800" y="3505200"/>
            <a:ext cx="6400800" cy="1752600"/>
          </a:xfrm>
          <a:prstGeom prst="rect">
            <a:avLst/>
          </a:prstGeom>
          <a:noFill/>
          <a:ln>
            <a:noFill/>
          </a:ln>
        </p:spPr>
        <p:txBody>
          <a:bodyPr anchorCtr="0" anchor="t" bIns="91425" lIns="91425" spcFirstLastPara="1" rIns="91425" wrap="square" tIns="91425">
            <a:noAutofit/>
          </a:bodyPr>
          <a:lstStyle>
            <a:lvl1pPr indent="0" lvl="0" marL="0" marR="0" rtl="0" algn="l">
              <a:spcBef>
                <a:spcPts val="480"/>
              </a:spcBef>
              <a:spcAft>
                <a:spcPts val="0"/>
              </a:spcAft>
              <a:buClr>
                <a:schemeClr val="accent1"/>
              </a:buClr>
              <a:buSzPts val="2040"/>
              <a:buFont typeface="Arial"/>
              <a:buNone/>
              <a:defRPr b="0" i="0" sz="2400" u="none" cap="none" strike="noStrike">
                <a:solidFill>
                  <a:srgbClr val="55556F"/>
                </a:solidFill>
                <a:latin typeface="Arial"/>
                <a:ea typeface="Arial"/>
                <a:cs typeface="Arial"/>
                <a:sym typeface="Arial"/>
              </a:defRPr>
            </a:lvl1pPr>
            <a:lvl2pPr indent="0" lvl="1" marL="457200" marR="0" rtl="0" algn="ctr">
              <a:spcBef>
                <a:spcPts val="400"/>
              </a:spcBef>
              <a:spcAft>
                <a:spcPts val="0"/>
              </a:spcAft>
              <a:buClr>
                <a:schemeClr val="accent1"/>
              </a:buClr>
              <a:buSzPts val="1700"/>
              <a:buFont typeface="Arial"/>
              <a:buNone/>
              <a:defRPr b="0" i="0" sz="2000" u="none" cap="none" strike="noStrike">
                <a:solidFill>
                  <a:srgbClr val="8B8B8D"/>
                </a:solidFill>
                <a:latin typeface="Arial"/>
                <a:ea typeface="Arial"/>
                <a:cs typeface="Arial"/>
                <a:sym typeface="Arial"/>
              </a:defRPr>
            </a:lvl2pPr>
            <a:lvl3pPr indent="0" lvl="2" marL="914400" marR="0" rtl="0" algn="ctr">
              <a:spcBef>
                <a:spcPts val="360"/>
              </a:spcBef>
              <a:spcAft>
                <a:spcPts val="0"/>
              </a:spcAft>
              <a:buClr>
                <a:schemeClr val="accent1"/>
              </a:buClr>
              <a:buSzPts val="1620"/>
              <a:buFont typeface="Arial"/>
              <a:buNone/>
              <a:defRPr b="0" i="0" sz="1800" u="none" cap="none" strike="noStrike">
                <a:solidFill>
                  <a:srgbClr val="8B8B8D"/>
                </a:solidFill>
                <a:latin typeface="Arial"/>
                <a:ea typeface="Arial"/>
                <a:cs typeface="Arial"/>
                <a:sym typeface="Arial"/>
              </a:defRPr>
            </a:lvl3pPr>
            <a:lvl4pPr indent="0" lvl="3" marL="1371600" marR="0" rtl="0" algn="ctr">
              <a:spcBef>
                <a:spcPts val="320"/>
              </a:spcBef>
              <a:spcAft>
                <a:spcPts val="0"/>
              </a:spcAft>
              <a:buClr>
                <a:schemeClr val="accent1"/>
              </a:buClr>
              <a:buSzPts val="1600"/>
              <a:buFont typeface="Arial"/>
              <a:buNone/>
              <a:defRPr b="0" i="0" sz="1600" u="none" cap="none" strike="noStrike">
                <a:solidFill>
                  <a:srgbClr val="8B8B8D"/>
                </a:solidFill>
                <a:latin typeface="Arial"/>
                <a:ea typeface="Arial"/>
                <a:cs typeface="Arial"/>
                <a:sym typeface="Arial"/>
              </a:defRPr>
            </a:lvl4pPr>
            <a:lvl5pPr indent="0" lvl="4" marL="1828800" marR="0" rtl="0" algn="ctr">
              <a:spcBef>
                <a:spcPts val="280"/>
              </a:spcBef>
              <a:spcAft>
                <a:spcPts val="0"/>
              </a:spcAft>
              <a:buClr>
                <a:schemeClr val="accent1"/>
              </a:buClr>
              <a:buSzPts val="1400"/>
              <a:buFont typeface="Arial"/>
              <a:buNone/>
              <a:defRPr b="0" i="0" sz="1400" u="none" cap="none" strike="noStrike">
                <a:solidFill>
                  <a:srgbClr val="8B8B8D"/>
                </a:solidFill>
                <a:latin typeface="Arial"/>
                <a:ea typeface="Arial"/>
                <a:cs typeface="Arial"/>
                <a:sym typeface="Arial"/>
              </a:defRPr>
            </a:lvl5pPr>
            <a:lvl6pPr indent="0" lvl="5" marL="2286000" marR="0" rtl="0" algn="ctr">
              <a:spcBef>
                <a:spcPts val="260"/>
              </a:spcBef>
              <a:spcAft>
                <a:spcPts val="0"/>
              </a:spcAft>
              <a:buClr>
                <a:schemeClr val="accent1"/>
              </a:buClr>
              <a:buSzPts val="1300"/>
              <a:buFont typeface="Arial"/>
              <a:buNone/>
              <a:defRPr b="0" i="0" sz="1300" u="none" cap="none" strike="noStrike">
                <a:solidFill>
                  <a:srgbClr val="8B8B8D"/>
                </a:solidFill>
                <a:latin typeface="Arial"/>
                <a:ea typeface="Arial"/>
                <a:cs typeface="Arial"/>
                <a:sym typeface="Arial"/>
              </a:defRPr>
            </a:lvl6pPr>
            <a:lvl7pPr indent="0" lvl="6" marL="2743200" marR="0" rtl="0" algn="ctr">
              <a:spcBef>
                <a:spcPts val="260"/>
              </a:spcBef>
              <a:spcAft>
                <a:spcPts val="0"/>
              </a:spcAft>
              <a:buClr>
                <a:schemeClr val="accent1"/>
              </a:buClr>
              <a:buSzPts val="1300"/>
              <a:buFont typeface="Arial"/>
              <a:buNone/>
              <a:defRPr b="0" i="0" sz="1300" u="none" cap="none" strike="noStrike">
                <a:solidFill>
                  <a:srgbClr val="8B8B8D"/>
                </a:solidFill>
                <a:latin typeface="Arial"/>
                <a:ea typeface="Arial"/>
                <a:cs typeface="Arial"/>
                <a:sym typeface="Arial"/>
              </a:defRPr>
            </a:lvl7pPr>
            <a:lvl8pPr indent="0" lvl="7" marL="3200400" marR="0" rtl="0" algn="ctr">
              <a:spcBef>
                <a:spcPts val="260"/>
              </a:spcBef>
              <a:spcAft>
                <a:spcPts val="0"/>
              </a:spcAft>
              <a:buClr>
                <a:schemeClr val="accent1"/>
              </a:buClr>
              <a:buSzPts val="1300"/>
              <a:buFont typeface="Arial"/>
              <a:buNone/>
              <a:defRPr b="0" i="0" sz="1300" u="none" cap="none" strike="noStrike">
                <a:solidFill>
                  <a:srgbClr val="8B8B8D"/>
                </a:solidFill>
                <a:latin typeface="Arial"/>
                <a:ea typeface="Arial"/>
                <a:cs typeface="Arial"/>
                <a:sym typeface="Arial"/>
              </a:defRPr>
            </a:lvl8pPr>
            <a:lvl9pPr indent="0" lvl="8" marL="3657600" marR="0" rtl="0" algn="ctr">
              <a:spcBef>
                <a:spcPts val="260"/>
              </a:spcBef>
              <a:spcAft>
                <a:spcPts val="0"/>
              </a:spcAft>
              <a:buClr>
                <a:schemeClr val="accent1"/>
              </a:buClr>
              <a:buSzPts val="1300"/>
              <a:buFont typeface="Arial"/>
              <a:buNone/>
              <a:defRPr b="0" i="0" sz="1300" u="none" cap="none" strike="noStrike">
                <a:solidFill>
                  <a:srgbClr val="8B8B8D"/>
                </a:solidFill>
                <a:latin typeface="Arial"/>
                <a:ea typeface="Arial"/>
                <a:cs typeface="Arial"/>
                <a:sym typeface="Arial"/>
              </a:defRPr>
            </a:lvl9pPr>
          </a:lstStyle>
          <a:p/>
        </p:txBody>
      </p:sp>
      <p:sp>
        <p:nvSpPr>
          <p:cNvPr id="20" name="Google Shape;20;p2"/>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1" name="Google Shape;21;p2"/>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 name="Google Shape;22;p2"/>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23" name="Google Shape;23;p2"/>
          <p:cNvCxnSpPr/>
          <p:nvPr/>
        </p:nvCxnSpPr>
        <p:spPr>
          <a:xfrm>
            <a:off x="685800" y="3398520"/>
            <a:ext cx="784860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1"/>
          <p:cNvSpPr txBox="1"/>
          <p:nvPr>
            <p:ph type="title"/>
          </p:nvPr>
        </p:nvSpPr>
        <p:spPr>
          <a:xfrm>
            <a:off x="457200" y="228600"/>
            <a:ext cx="8229600" cy="990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2"/>
              </a:buClr>
              <a:buSzPts val="1400"/>
              <a:buFont typeface="Arial"/>
              <a:buNone/>
              <a:defRPr b="0" i="0" sz="3600" u="none" cap="none" strike="noStrike">
                <a:solidFill>
                  <a:schemeClr val="dk2"/>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0" name="Google Shape;80;p11"/>
          <p:cNvSpPr txBox="1"/>
          <p:nvPr>
            <p:ph idx="1" type="body"/>
          </p:nvPr>
        </p:nvSpPr>
        <p:spPr>
          <a:xfrm rot="5400000">
            <a:off x="2133600" y="-76200"/>
            <a:ext cx="4876800" cy="8229600"/>
          </a:xfrm>
          <a:prstGeom prst="rect">
            <a:avLst/>
          </a:prstGeom>
          <a:noFill/>
          <a:ln>
            <a:noFill/>
          </a:ln>
        </p:spPr>
        <p:txBody>
          <a:bodyPr anchorCtr="0" anchor="t" bIns="91425" lIns="91425" spcFirstLastPara="1" rIns="91425" wrap="square" tIns="91425">
            <a:no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dk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81" name="Google Shape;81;p11"/>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2" name="Google Shape;82;p11"/>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1"/>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2"/>
          <p:cNvSpPr txBox="1"/>
          <p:nvPr>
            <p:ph type="title"/>
          </p:nvPr>
        </p:nvSpPr>
        <p:spPr>
          <a:xfrm rot="5400000">
            <a:off x="4724400" y="2514600"/>
            <a:ext cx="5867400" cy="20574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2"/>
              </a:buClr>
              <a:buSzPts val="1400"/>
              <a:buFont typeface="Arial"/>
              <a:buNone/>
              <a:defRPr b="0" i="0" sz="3600" u="none" cap="none" strike="noStrike">
                <a:solidFill>
                  <a:schemeClr val="dk2"/>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6" name="Google Shape;86;p12"/>
          <p:cNvSpPr txBox="1"/>
          <p:nvPr>
            <p:ph idx="1" type="body"/>
          </p:nvPr>
        </p:nvSpPr>
        <p:spPr>
          <a:xfrm rot="5400000">
            <a:off x="533400" y="533400"/>
            <a:ext cx="5867400" cy="6019800"/>
          </a:xfrm>
          <a:prstGeom prst="rect">
            <a:avLst/>
          </a:prstGeom>
          <a:noFill/>
          <a:ln>
            <a:noFill/>
          </a:ln>
        </p:spPr>
        <p:txBody>
          <a:bodyPr anchorCtr="0" anchor="t" bIns="91425" lIns="91425" spcFirstLastPara="1" rIns="91425" wrap="square" tIns="91425">
            <a:no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dk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87" name="Google Shape;87;p12"/>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8" name="Google Shape;88;p12"/>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9" name="Google Shape;89;p12"/>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457200" y="228600"/>
            <a:ext cx="8229600" cy="990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2"/>
              </a:buClr>
              <a:buSzPts val="1400"/>
              <a:buFont typeface="Arial"/>
              <a:buNone/>
              <a:defRPr b="0" i="0" sz="3600" u="none" cap="none" strike="noStrike">
                <a:solidFill>
                  <a:schemeClr val="dk2"/>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 name="Google Shape;26;p3"/>
          <p:cNvSpPr txBox="1"/>
          <p:nvPr>
            <p:ph idx="1" type="body"/>
          </p:nvPr>
        </p:nvSpPr>
        <p:spPr>
          <a:xfrm>
            <a:off x="457200" y="1600200"/>
            <a:ext cx="8229600" cy="4876800"/>
          </a:xfrm>
          <a:prstGeom prst="rect">
            <a:avLst/>
          </a:prstGeom>
          <a:noFill/>
          <a:ln>
            <a:noFill/>
          </a:ln>
        </p:spPr>
        <p:txBody>
          <a:bodyPr anchorCtr="0" anchor="t" bIns="91425" lIns="91425" spcFirstLastPara="1" rIns="91425" wrap="square" tIns="91425">
            <a:no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dk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27" name="Google Shape;27;p3"/>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 name="Google Shape;28;p3"/>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Google Shape;29;p3"/>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30" name="Shape 30"/>
        <p:cNvGrpSpPr/>
        <p:nvPr/>
      </p:nvGrpSpPr>
      <p:grpSpPr>
        <a:xfrm>
          <a:off x="0" y="0"/>
          <a:ext cx="0" cy="0"/>
          <a:chOff x="0" y="0"/>
          <a:chExt cx="0" cy="0"/>
        </a:xfrm>
      </p:grpSpPr>
      <p:sp>
        <p:nvSpPr>
          <p:cNvPr id="31" name="Google Shape;31;p4"/>
          <p:cNvSpPr txBox="1"/>
          <p:nvPr>
            <p:ph type="title"/>
          </p:nvPr>
        </p:nvSpPr>
        <p:spPr>
          <a:xfrm>
            <a:off x="722313" y="2362200"/>
            <a:ext cx="7772400" cy="2200275"/>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lt2"/>
              </a:buClr>
              <a:buSzPts val="1400"/>
              <a:buFont typeface="Arial"/>
              <a:buNone/>
              <a:defRPr b="0" i="0" sz="4800" u="none" cap="none" strike="noStrike">
                <a:solidFill>
                  <a:schemeClr val="lt2"/>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Google Shape;32;p4"/>
          <p:cNvSpPr txBox="1"/>
          <p:nvPr>
            <p:ph idx="1" type="body"/>
          </p:nvPr>
        </p:nvSpPr>
        <p:spPr>
          <a:xfrm>
            <a:off x="722313" y="4626864"/>
            <a:ext cx="7772400" cy="1500187"/>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Clr>
                <a:schemeClr val="accent1"/>
              </a:buClr>
              <a:buSzPts val="2040"/>
              <a:buFont typeface="Arial"/>
              <a:buNone/>
              <a:defRPr b="0" i="0" sz="2400" u="none" cap="none" strike="noStrike">
                <a:solidFill>
                  <a:schemeClr val="lt2"/>
                </a:solidFill>
                <a:latin typeface="Arial"/>
                <a:ea typeface="Arial"/>
                <a:cs typeface="Arial"/>
                <a:sym typeface="Arial"/>
              </a:defRPr>
            </a:lvl1pPr>
            <a:lvl2pPr indent="-228600" lvl="1" marL="914400" marR="0" rtl="0" algn="l">
              <a:spcBef>
                <a:spcPts val="360"/>
              </a:spcBef>
              <a:spcAft>
                <a:spcPts val="0"/>
              </a:spcAft>
              <a:buClr>
                <a:schemeClr val="accent1"/>
              </a:buClr>
              <a:buSzPts val="1700"/>
              <a:buFont typeface="Arial"/>
              <a:buNone/>
              <a:defRPr b="0" i="0" sz="1800" u="none" cap="none" strike="noStrike">
                <a:solidFill>
                  <a:schemeClr val="lt1"/>
                </a:solidFill>
                <a:latin typeface="Arial"/>
                <a:ea typeface="Arial"/>
                <a:cs typeface="Arial"/>
                <a:sym typeface="Arial"/>
              </a:defRPr>
            </a:lvl2pPr>
            <a:lvl3pPr indent="-228600" lvl="2" marL="1371600" marR="0" rtl="0" algn="l">
              <a:spcBef>
                <a:spcPts val="320"/>
              </a:spcBef>
              <a:spcAft>
                <a:spcPts val="0"/>
              </a:spcAft>
              <a:buClr>
                <a:schemeClr val="accent1"/>
              </a:buClr>
              <a:buSzPts val="1620"/>
              <a:buFont typeface="Arial"/>
              <a:buNone/>
              <a:defRPr b="0" i="0" sz="1600" u="none" cap="none" strike="noStrike">
                <a:solidFill>
                  <a:schemeClr val="lt1"/>
                </a:solidFill>
                <a:latin typeface="Arial"/>
                <a:ea typeface="Arial"/>
                <a:cs typeface="Arial"/>
                <a:sym typeface="Arial"/>
              </a:defRPr>
            </a:lvl3pPr>
            <a:lvl4pPr indent="-228600" lvl="3" marL="1828800" marR="0" rtl="0" algn="l">
              <a:spcBef>
                <a:spcPts val="280"/>
              </a:spcBef>
              <a:spcAft>
                <a:spcPts val="0"/>
              </a:spcAft>
              <a:buClr>
                <a:schemeClr val="accent1"/>
              </a:buClr>
              <a:buSzPts val="1600"/>
              <a:buFont typeface="Arial"/>
              <a:buNone/>
              <a:defRPr b="0" i="0" sz="1400" u="none" cap="none" strike="noStrike">
                <a:solidFill>
                  <a:schemeClr val="lt1"/>
                </a:solidFill>
                <a:latin typeface="Arial"/>
                <a:ea typeface="Arial"/>
                <a:cs typeface="Arial"/>
                <a:sym typeface="Arial"/>
              </a:defRPr>
            </a:lvl4pPr>
            <a:lvl5pPr indent="-228600" lvl="4" marL="2286000" marR="0" rtl="0" algn="l">
              <a:spcBef>
                <a:spcPts val="280"/>
              </a:spcBef>
              <a:spcAft>
                <a:spcPts val="0"/>
              </a:spcAft>
              <a:buClr>
                <a:schemeClr val="accent1"/>
              </a:buClr>
              <a:buSzPts val="1400"/>
              <a:buFont typeface="Arial"/>
              <a:buNone/>
              <a:defRPr b="0" i="0" sz="1400" u="none" cap="none" strike="noStrike">
                <a:solidFill>
                  <a:schemeClr val="lt1"/>
                </a:solidFill>
                <a:latin typeface="Arial"/>
                <a:ea typeface="Arial"/>
                <a:cs typeface="Arial"/>
                <a:sym typeface="Arial"/>
              </a:defRPr>
            </a:lvl5pPr>
            <a:lvl6pPr indent="-228600" lvl="5" marL="2743200" marR="0" rtl="0" algn="l">
              <a:spcBef>
                <a:spcPts val="280"/>
              </a:spcBef>
              <a:spcAft>
                <a:spcPts val="0"/>
              </a:spcAft>
              <a:buClr>
                <a:schemeClr val="accent1"/>
              </a:buClr>
              <a:buSzPts val="1300"/>
              <a:buFont typeface="Arial"/>
              <a:buNone/>
              <a:defRPr b="0" i="0" sz="1400" u="none" cap="none" strike="noStrike">
                <a:solidFill>
                  <a:schemeClr val="lt1"/>
                </a:solidFill>
                <a:latin typeface="Arial"/>
                <a:ea typeface="Arial"/>
                <a:cs typeface="Arial"/>
                <a:sym typeface="Arial"/>
              </a:defRPr>
            </a:lvl6pPr>
            <a:lvl7pPr indent="-228600" lvl="6" marL="3200400" marR="0" rtl="0" algn="l">
              <a:spcBef>
                <a:spcPts val="280"/>
              </a:spcBef>
              <a:spcAft>
                <a:spcPts val="0"/>
              </a:spcAft>
              <a:buClr>
                <a:schemeClr val="accent1"/>
              </a:buClr>
              <a:buSzPts val="1300"/>
              <a:buFont typeface="Arial"/>
              <a:buNone/>
              <a:defRPr b="0" i="0" sz="1400" u="none" cap="none" strike="noStrike">
                <a:solidFill>
                  <a:schemeClr val="lt1"/>
                </a:solidFill>
                <a:latin typeface="Arial"/>
                <a:ea typeface="Arial"/>
                <a:cs typeface="Arial"/>
                <a:sym typeface="Arial"/>
              </a:defRPr>
            </a:lvl7pPr>
            <a:lvl8pPr indent="-228600" lvl="7" marL="3657600" marR="0" rtl="0" algn="l">
              <a:spcBef>
                <a:spcPts val="280"/>
              </a:spcBef>
              <a:spcAft>
                <a:spcPts val="0"/>
              </a:spcAft>
              <a:buClr>
                <a:schemeClr val="accent1"/>
              </a:buClr>
              <a:buSzPts val="1300"/>
              <a:buFont typeface="Arial"/>
              <a:buNone/>
              <a:defRPr b="0" i="0" sz="1400" u="none" cap="none" strike="noStrike">
                <a:solidFill>
                  <a:schemeClr val="lt1"/>
                </a:solidFill>
                <a:latin typeface="Arial"/>
                <a:ea typeface="Arial"/>
                <a:cs typeface="Arial"/>
                <a:sym typeface="Arial"/>
              </a:defRPr>
            </a:lvl8pPr>
            <a:lvl9pPr indent="-228600" lvl="8" marL="4114800" marR="0" rtl="0" algn="l">
              <a:spcBef>
                <a:spcPts val="280"/>
              </a:spcBef>
              <a:spcAft>
                <a:spcPts val="0"/>
              </a:spcAft>
              <a:buClr>
                <a:schemeClr val="accent1"/>
              </a:buClr>
              <a:buSzPts val="1300"/>
              <a:buFont typeface="Arial"/>
              <a:buNone/>
              <a:defRPr b="0" i="0" sz="1400" u="none" cap="none" strike="noStrike">
                <a:solidFill>
                  <a:schemeClr val="lt1"/>
                </a:solidFill>
                <a:latin typeface="Arial"/>
                <a:ea typeface="Arial"/>
                <a:cs typeface="Arial"/>
                <a:sym typeface="Arial"/>
              </a:defRPr>
            </a:lvl9pPr>
          </a:lstStyle>
          <a:p/>
        </p:txBody>
      </p:sp>
      <p:sp>
        <p:nvSpPr>
          <p:cNvPr id="33" name="Google Shape;33;p4"/>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4" name="Google Shape;34;p4"/>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5" name="Google Shape;35;p4"/>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36" name="Google Shape;36;p4"/>
          <p:cNvCxnSpPr/>
          <p:nvPr/>
        </p:nvCxnSpPr>
        <p:spPr>
          <a:xfrm>
            <a:off x="731520" y="4599432"/>
            <a:ext cx="7848600" cy="1588"/>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5"/>
          <p:cNvSpPr txBox="1"/>
          <p:nvPr>
            <p:ph type="title"/>
          </p:nvPr>
        </p:nvSpPr>
        <p:spPr>
          <a:xfrm>
            <a:off x="457200" y="228600"/>
            <a:ext cx="8229600" cy="990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2"/>
              </a:buClr>
              <a:buSzPts val="1400"/>
              <a:buFont typeface="Arial"/>
              <a:buNone/>
              <a:defRPr b="0" i="0" sz="3600" u="none" cap="none" strike="noStrike">
                <a:solidFill>
                  <a:schemeClr val="dk2"/>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9" name="Google Shape;39;p5"/>
          <p:cNvSpPr txBox="1"/>
          <p:nvPr>
            <p:ph idx="1" type="body"/>
          </p:nvPr>
        </p:nvSpPr>
        <p:spPr>
          <a:xfrm>
            <a:off x="457200" y="1673352"/>
            <a:ext cx="4038600" cy="4718304"/>
          </a:xfrm>
          <a:prstGeom prst="rect">
            <a:avLst/>
          </a:prstGeom>
          <a:noFill/>
          <a:ln>
            <a:noFill/>
          </a:ln>
        </p:spPr>
        <p:txBody>
          <a:bodyPr anchorCtr="0" anchor="t" bIns="91425" lIns="91425" spcFirstLastPara="1" rIns="91425" wrap="square" tIns="91425">
            <a:noAutofit/>
          </a:bodyPr>
          <a:lstStyle>
            <a:lvl1pPr indent="-379730" lvl="0" marL="457200" marR="0" rtl="0" algn="l">
              <a:spcBef>
                <a:spcPts val="560"/>
              </a:spcBef>
              <a:spcAft>
                <a:spcPts val="0"/>
              </a:spcAft>
              <a:buClr>
                <a:schemeClr val="accent1"/>
              </a:buClr>
              <a:buSzPts val="2380"/>
              <a:buFont typeface="Arial"/>
              <a:buChar char="•"/>
              <a:defRPr b="0" i="0" sz="2800" u="none" cap="none" strike="noStrike">
                <a:solidFill>
                  <a:schemeClr val="dk1"/>
                </a:solidFill>
                <a:latin typeface="Arial"/>
                <a:ea typeface="Arial"/>
                <a:cs typeface="Arial"/>
                <a:sym typeface="Arial"/>
              </a:defRPr>
            </a:lvl1pPr>
            <a:lvl2pPr indent="-358140" lvl="1" marL="9144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400"/>
              </a:spcBef>
              <a:spcAft>
                <a:spcPts val="0"/>
              </a:spcAft>
              <a:buClr>
                <a:schemeClr val="accent1"/>
              </a:buClr>
              <a:buSzPts val="18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 name="Google Shape;40;p5"/>
          <p:cNvSpPr txBox="1"/>
          <p:nvPr>
            <p:ph idx="2" type="body"/>
          </p:nvPr>
        </p:nvSpPr>
        <p:spPr>
          <a:xfrm>
            <a:off x="4648200" y="1673352"/>
            <a:ext cx="4038600" cy="4718304"/>
          </a:xfrm>
          <a:prstGeom prst="rect">
            <a:avLst/>
          </a:prstGeom>
          <a:noFill/>
          <a:ln>
            <a:noFill/>
          </a:ln>
        </p:spPr>
        <p:txBody>
          <a:bodyPr anchorCtr="0" anchor="t" bIns="91425" lIns="91425" spcFirstLastPara="1" rIns="91425" wrap="square" tIns="91425">
            <a:noAutofit/>
          </a:bodyPr>
          <a:lstStyle>
            <a:lvl1pPr indent="-379730" lvl="0" marL="457200" marR="0" rtl="0" algn="l">
              <a:spcBef>
                <a:spcPts val="560"/>
              </a:spcBef>
              <a:spcAft>
                <a:spcPts val="0"/>
              </a:spcAft>
              <a:buClr>
                <a:schemeClr val="accent1"/>
              </a:buClr>
              <a:buSzPts val="2380"/>
              <a:buFont typeface="Arial"/>
              <a:buChar char="•"/>
              <a:defRPr b="0" i="0" sz="2800" u="none" cap="none" strike="noStrike">
                <a:solidFill>
                  <a:schemeClr val="dk1"/>
                </a:solidFill>
                <a:latin typeface="Arial"/>
                <a:ea typeface="Arial"/>
                <a:cs typeface="Arial"/>
                <a:sym typeface="Arial"/>
              </a:defRPr>
            </a:lvl1pPr>
            <a:lvl2pPr indent="-358140" lvl="1" marL="9144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400"/>
              </a:spcBef>
              <a:spcAft>
                <a:spcPts val="0"/>
              </a:spcAft>
              <a:buClr>
                <a:schemeClr val="accent1"/>
              </a:buClr>
              <a:buSzPts val="18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36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5"/>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2" name="Google Shape;42;p5"/>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5"/>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6"/>
          <p:cNvSpPr txBox="1"/>
          <p:nvPr>
            <p:ph type="title"/>
          </p:nvPr>
        </p:nvSpPr>
        <p:spPr>
          <a:xfrm>
            <a:off x="457200" y="228600"/>
            <a:ext cx="8229600" cy="990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2"/>
              </a:buClr>
              <a:buSzPts val="1400"/>
              <a:buFont typeface="Arial"/>
              <a:buNone/>
              <a:defRPr b="0" i="0" sz="3600" u="none" cap="none" strike="noStrike">
                <a:solidFill>
                  <a:schemeClr val="dk2"/>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6" name="Google Shape;46;p6"/>
          <p:cNvSpPr txBox="1"/>
          <p:nvPr>
            <p:ph idx="1" type="body"/>
          </p:nvPr>
        </p:nvSpPr>
        <p:spPr>
          <a:xfrm>
            <a:off x="457200" y="1676400"/>
            <a:ext cx="3931920" cy="639762"/>
          </a:xfrm>
          <a:prstGeom prst="rect">
            <a:avLst/>
          </a:prstGeom>
          <a:noFill/>
          <a:ln>
            <a:noFill/>
          </a:ln>
        </p:spPr>
        <p:txBody>
          <a:bodyPr anchorCtr="0" anchor="ctr" bIns="91425" lIns="91425" spcFirstLastPara="1" rIns="91425" wrap="square" tIns="91425">
            <a:noAutofit/>
          </a:bodyPr>
          <a:lstStyle>
            <a:lvl1pPr indent="-228600" lvl="0" marL="457200" marR="0" rtl="0" algn="ctr">
              <a:spcBef>
                <a:spcPts val="400"/>
              </a:spcBef>
              <a:spcAft>
                <a:spcPts val="0"/>
              </a:spcAft>
              <a:buClr>
                <a:schemeClr val="accent1"/>
              </a:buClr>
              <a:buSzPts val="2040"/>
              <a:buFont typeface="Arial"/>
              <a:buNone/>
              <a:defRPr b="0" i="0" sz="2000" u="none" cap="none" strike="noStrike">
                <a:solidFill>
                  <a:schemeClr val="dk2"/>
                </a:solidFill>
                <a:latin typeface="Arial"/>
                <a:ea typeface="Arial"/>
                <a:cs typeface="Arial"/>
                <a:sym typeface="Arial"/>
              </a:defRPr>
            </a:lvl1pPr>
            <a:lvl2pPr indent="-228600" lvl="1" marL="914400" marR="0" rtl="0" algn="l">
              <a:spcBef>
                <a:spcPts val="400"/>
              </a:spcBef>
              <a:spcAft>
                <a:spcPts val="0"/>
              </a:spcAft>
              <a:buClr>
                <a:schemeClr val="accent1"/>
              </a:buClr>
              <a:buSzPts val="17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accent1"/>
              </a:buClr>
              <a:buSzPts val="162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accent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accent1"/>
              </a:buClr>
              <a:buSzPts val="14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accent1"/>
              </a:buClr>
              <a:buSzPts val="13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accent1"/>
              </a:buClr>
              <a:buSzPts val="13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accent1"/>
              </a:buClr>
              <a:buSzPts val="13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accent1"/>
              </a:buClr>
              <a:buSzPts val="1300"/>
              <a:buFont typeface="Arial"/>
              <a:buNone/>
              <a:defRPr b="1" i="0" sz="1600" u="none" cap="none" strike="noStrike">
                <a:solidFill>
                  <a:schemeClr val="dk1"/>
                </a:solidFill>
                <a:latin typeface="Arial"/>
                <a:ea typeface="Arial"/>
                <a:cs typeface="Arial"/>
                <a:sym typeface="Arial"/>
              </a:defRPr>
            </a:lvl9pPr>
          </a:lstStyle>
          <a:p/>
        </p:txBody>
      </p:sp>
      <p:sp>
        <p:nvSpPr>
          <p:cNvPr id="47" name="Google Shape;47;p6"/>
          <p:cNvSpPr txBox="1"/>
          <p:nvPr>
            <p:ph idx="2" type="body"/>
          </p:nvPr>
        </p:nvSpPr>
        <p:spPr>
          <a:xfrm>
            <a:off x="457200" y="2438400"/>
            <a:ext cx="3931920" cy="3951288"/>
          </a:xfrm>
          <a:prstGeom prst="rect">
            <a:avLst/>
          </a:prstGeom>
          <a:noFill/>
          <a:ln>
            <a:noFill/>
          </a:ln>
        </p:spPr>
        <p:txBody>
          <a:bodyPr anchorCtr="0" anchor="t" bIns="91425" lIns="91425" spcFirstLastPara="1" rIns="91425" wrap="square" tIns="91425">
            <a:no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dk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48" name="Google Shape;48;p6"/>
          <p:cNvSpPr txBox="1"/>
          <p:nvPr>
            <p:ph idx="3" type="body"/>
          </p:nvPr>
        </p:nvSpPr>
        <p:spPr>
          <a:xfrm>
            <a:off x="4754880" y="1676400"/>
            <a:ext cx="3931920" cy="639762"/>
          </a:xfrm>
          <a:prstGeom prst="rect">
            <a:avLst/>
          </a:prstGeom>
          <a:noFill/>
          <a:ln>
            <a:noFill/>
          </a:ln>
        </p:spPr>
        <p:txBody>
          <a:bodyPr anchorCtr="0" anchor="ctr" bIns="91425" lIns="91425" spcFirstLastPara="1" rIns="91425" wrap="square" tIns="91425">
            <a:noAutofit/>
          </a:bodyPr>
          <a:lstStyle>
            <a:lvl1pPr indent="-228600" lvl="0" marL="457200" marR="0" rtl="0" algn="ctr">
              <a:spcBef>
                <a:spcPts val="400"/>
              </a:spcBef>
              <a:spcAft>
                <a:spcPts val="0"/>
              </a:spcAft>
              <a:buClr>
                <a:schemeClr val="accent1"/>
              </a:buClr>
              <a:buSzPts val="2040"/>
              <a:buFont typeface="Arial"/>
              <a:buNone/>
              <a:defRPr b="0" i="0" sz="2000" u="none" cap="none" strike="noStrike">
                <a:solidFill>
                  <a:schemeClr val="dk2"/>
                </a:solidFill>
                <a:latin typeface="Arial"/>
                <a:ea typeface="Arial"/>
                <a:cs typeface="Arial"/>
                <a:sym typeface="Arial"/>
              </a:defRPr>
            </a:lvl1pPr>
            <a:lvl2pPr indent="-228600" lvl="1" marL="914400" marR="0" rtl="0" algn="l">
              <a:spcBef>
                <a:spcPts val="400"/>
              </a:spcBef>
              <a:spcAft>
                <a:spcPts val="0"/>
              </a:spcAft>
              <a:buClr>
                <a:schemeClr val="accent1"/>
              </a:buClr>
              <a:buSzPts val="1700"/>
              <a:buFont typeface="Arial"/>
              <a:buNone/>
              <a:defRPr b="1" i="0" sz="20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Clr>
                <a:schemeClr val="accent1"/>
              </a:buClr>
              <a:buSzPts val="1620"/>
              <a:buFont typeface="Arial"/>
              <a:buNone/>
              <a:defRPr b="1" i="0" sz="1800" u="none" cap="none" strike="noStrike">
                <a:solidFill>
                  <a:schemeClr val="dk1"/>
                </a:solidFill>
                <a:latin typeface="Arial"/>
                <a:ea typeface="Arial"/>
                <a:cs typeface="Arial"/>
                <a:sym typeface="Arial"/>
              </a:defRPr>
            </a:lvl3pPr>
            <a:lvl4pPr indent="-228600" lvl="3" marL="1828800" marR="0" rtl="0" algn="l">
              <a:spcBef>
                <a:spcPts val="320"/>
              </a:spcBef>
              <a:spcAft>
                <a:spcPts val="0"/>
              </a:spcAft>
              <a:buClr>
                <a:schemeClr val="accent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spcBef>
                <a:spcPts val="320"/>
              </a:spcBef>
              <a:spcAft>
                <a:spcPts val="0"/>
              </a:spcAft>
              <a:buClr>
                <a:schemeClr val="accent1"/>
              </a:buClr>
              <a:buSzPts val="1400"/>
              <a:buFont typeface="Arial"/>
              <a:buNone/>
              <a:defRPr b="1" i="0" sz="1600" u="none" cap="none" strike="noStrike">
                <a:solidFill>
                  <a:schemeClr val="dk1"/>
                </a:solidFill>
                <a:latin typeface="Arial"/>
                <a:ea typeface="Arial"/>
                <a:cs typeface="Arial"/>
                <a:sym typeface="Arial"/>
              </a:defRPr>
            </a:lvl5pPr>
            <a:lvl6pPr indent="-228600" lvl="5" marL="2743200" marR="0" rtl="0" algn="l">
              <a:spcBef>
                <a:spcPts val="320"/>
              </a:spcBef>
              <a:spcAft>
                <a:spcPts val="0"/>
              </a:spcAft>
              <a:buClr>
                <a:schemeClr val="accent1"/>
              </a:buClr>
              <a:buSzPts val="1300"/>
              <a:buFont typeface="Arial"/>
              <a:buNone/>
              <a:defRPr b="1" i="0" sz="1600" u="none" cap="none" strike="noStrike">
                <a:solidFill>
                  <a:schemeClr val="dk1"/>
                </a:solidFill>
                <a:latin typeface="Arial"/>
                <a:ea typeface="Arial"/>
                <a:cs typeface="Arial"/>
                <a:sym typeface="Arial"/>
              </a:defRPr>
            </a:lvl6pPr>
            <a:lvl7pPr indent="-228600" lvl="6" marL="3200400" marR="0" rtl="0" algn="l">
              <a:spcBef>
                <a:spcPts val="320"/>
              </a:spcBef>
              <a:spcAft>
                <a:spcPts val="0"/>
              </a:spcAft>
              <a:buClr>
                <a:schemeClr val="accent1"/>
              </a:buClr>
              <a:buSzPts val="1300"/>
              <a:buFont typeface="Arial"/>
              <a:buNone/>
              <a:defRPr b="1" i="0" sz="1600" u="none" cap="none" strike="noStrike">
                <a:solidFill>
                  <a:schemeClr val="dk1"/>
                </a:solidFill>
                <a:latin typeface="Arial"/>
                <a:ea typeface="Arial"/>
                <a:cs typeface="Arial"/>
                <a:sym typeface="Arial"/>
              </a:defRPr>
            </a:lvl7pPr>
            <a:lvl8pPr indent="-228600" lvl="7" marL="3657600" marR="0" rtl="0" algn="l">
              <a:spcBef>
                <a:spcPts val="320"/>
              </a:spcBef>
              <a:spcAft>
                <a:spcPts val="0"/>
              </a:spcAft>
              <a:buClr>
                <a:schemeClr val="accent1"/>
              </a:buClr>
              <a:buSzPts val="1300"/>
              <a:buFont typeface="Arial"/>
              <a:buNone/>
              <a:defRPr b="1" i="0" sz="1600" u="none" cap="none" strike="noStrike">
                <a:solidFill>
                  <a:schemeClr val="dk1"/>
                </a:solidFill>
                <a:latin typeface="Arial"/>
                <a:ea typeface="Arial"/>
                <a:cs typeface="Arial"/>
                <a:sym typeface="Arial"/>
              </a:defRPr>
            </a:lvl8pPr>
            <a:lvl9pPr indent="-228600" lvl="8" marL="4114800" marR="0" rtl="0" algn="l">
              <a:spcBef>
                <a:spcPts val="320"/>
              </a:spcBef>
              <a:spcAft>
                <a:spcPts val="0"/>
              </a:spcAft>
              <a:buClr>
                <a:schemeClr val="accent1"/>
              </a:buClr>
              <a:buSzPts val="1300"/>
              <a:buFont typeface="Arial"/>
              <a:buNone/>
              <a:defRPr b="1" i="0" sz="1600" u="none" cap="none" strike="noStrike">
                <a:solidFill>
                  <a:schemeClr val="dk1"/>
                </a:solidFill>
                <a:latin typeface="Arial"/>
                <a:ea typeface="Arial"/>
                <a:cs typeface="Arial"/>
                <a:sym typeface="Arial"/>
              </a:defRPr>
            </a:lvl9pPr>
          </a:lstStyle>
          <a:p/>
        </p:txBody>
      </p:sp>
      <p:sp>
        <p:nvSpPr>
          <p:cNvPr id="49" name="Google Shape;49;p6"/>
          <p:cNvSpPr txBox="1"/>
          <p:nvPr>
            <p:ph idx="4" type="body"/>
          </p:nvPr>
        </p:nvSpPr>
        <p:spPr>
          <a:xfrm>
            <a:off x="4754880" y="2438400"/>
            <a:ext cx="3931920" cy="3951288"/>
          </a:xfrm>
          <a:prstGeom prst="rect">
            <a:avLst/>
          </a:prstGeom>
          <a:noFill/>
          <a:ln>
            <a:noFill/>
          </a:ln>
        </p:spPr>
        <p:txBody>
          <a:bodyPr anchorCtr="0" anchor="t" bIns="91425" lIns="91425" spcFirstLastPara="1" rIns="91425" wrap="square" tIns="91425">
            <a:no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dk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50" name="Google Shape;50;p6"/>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 name="Google Shape;51;p6"/>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6"/>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53" name="Google Shape;53;p6"/>
          <p:cNvCxnSpPr/>
          <p:nvPr/>
        </p:nvCxnSpPr>
        <p:spPr>
          <a:xfrm rot="5400000">
            <a:off x="2217817" y="4045823"/>
            <a:ext cx="4709160" cy="794"/>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7"/>
          <p:cNvSpPr txBox="1"/>
          <p:nvPr>
            <p:ph type="title"/>
          </p:nvPr>
        </p:nvSpPr>
        <p:spPr>
          <a:xfrm>
            <a:off x="457200" y="228600"/>
            <a:ext cx="8229600" cy="990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2"/>
              </a:buClr>
              <a:buSzPts val="1400"/>
              <a:buFont typeface="Arial"/>
              <a:buNone/>
              <a:defRPr b="0" i="0" sz="3600" u="none" cap="none" strike="noStrike">
                <a:solidFill>
                  <a:schemeClr val="dk2"/>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6" name="Google Shape;56;p7"/>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7"/>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8" name="Google Shape;58;p7"/>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8"/>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8"/>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2" name="Google Shape;62;p8"/>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9"/>
          <p:cNvSpPr txBox="1"/>
          <p:nvPr>
            <p:ph type="title"/>
          </p:nvPr>
        </p:nvSpPr>
        <p:spPr>
          <a:xfrm>
            <a:off x="457200" y="792080"/>
            <a:ext cx="2139696" cy="1261872"/>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2"/>
              </a:buClr>
              <a:buSzPts val="1400"/>
              <a:buFont typeface="Arial"/>
              <a:buNone/>
              <a:defRPr b="0" i="0" sz="2400" u="none" cap="none" strike="noStrike">
                <a:solidFill>
                  <a:schemeClr val="dk2"/>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5" name="Google Shape;65;p9"/>
          <p:cNvSpPr txBox="1"/>
          <p:nvPr>
            <p:ph idx="1" type="body"/>
          </p:nvPr>
        </p:nvSpPr>
        <p:spPr>
          <a:xfrm>
            <a:off x="2971800" y="792080"/>
            <a:ext cx="5715000" cy="5577840"/>
          </a:xfrm>
          <a:prstGeom prst="rect">
            <a:avLst/>
          </a:prstGeom>
          <a:noFill/>
          <a:ln>
            <a:noFill/>
          </a:ln>
        </p:spPr>
        <p:txBody>
          <a:bodyPr anchorCtr="0" anchor="t" bIns="91425" lIns="91425" spcFirstLastPara="1" rIns="91425" wrap="square" tIns="91425">
            <a:noAutofit/>
          </a:bodyPr>
          <a:lstStyle>
            <a:lvl1pPr indent="-401320" lvl="0" marL="457200" marR="0" rtl="0" algn="l">
              <a:spcBef>
                <a:spcPts val="640"/>
              </a:spcBef>
              <a:spcAft>
                <a:spcPts val="0"/>
              </a:spcAft>
              <a:buClr>
                <a:schemeClr val="accent1"/>
              </a:buClr>
              <a:buSzPts val="2720"/>
              <a:buFont typeface="Arial"/>
              <a:buChar char="•"/>
              <a:defRPr b="0" i="0" sz="3200" u="none" cap="none" strike="noStrike">
                <a:solidFill>
                  <a:schemeClr val="dk1"/>
                </a:solidFill>
                <a:latin typeface="Arial"/>
                <a:ea typeface="Arial"/>
                <a:cs typeface="Arial"/>
                <a:sym typeface="Arial"/>
              </a:defRPr>
            </a:lvl1pPr>
            <a:lvl2pPr indent="-379730" lvl="1" marL="914400" marR="0" rtl="0" algn="l">
              <a:spcBef>
                <a:spcPts val="560"/>
              </a:spcBef>
              <a:spcAft>
                <a:spcPts val="0"/>
              </a:spcAft>
              <a:buClr>
                <a:schemeClr val="accent1"/>
              </a:buClr>
              <a:buSzPts val="2380"/>
              <a:buFont typeface="Arial"/>
              <a:buChar char="•"/>
              <a:defRPr b="0" i="0" sz="2800" u="none" cap="none" strike="noStrike">
                <a:solidFill>
                  <a:schemeClr val="dk1"/>
                </a:solidFill>
                <a:latin typeface="Arial"/>
                <a:ea typeface="Arial"/>
                <a:cs typeface="Arial"/>
                <a:sym typeface="Arial"/>
              </a:defRPr>
            </a:lvl2pPr>
            <a:lvl3pPr indent="-365760" lvl="2" marL="1371600" marR="0" rtl="0" algn="l">
              <a:spcBef>
                <a:spcPts val="480"/>
              </a:spcBef>
              <a:spcAft>
                <a:spcPts val="0"/>
              </a:spcAft>
              <a:buClr>
                <a:schemeClr val="accent1"/>
              </a:buClr>
              <a:buSzPts val="216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6" name="Google Shape;66;p9"/>
          <p:cNvSpPr txBox="1"/>
          <p:nvPr>
            <p:ph idx="2" type="body"/>
          </p:nvPr>
        </p:nvSpPr>
        <p:spPr>
          <a:xfrm>
            <a:off x="457201" y="2130552"/>
            <a:ext cx="2139696" cy="4243615"/>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accent1"/>
              </a:buClr>
              <a:buSzPts val="204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accent1"/>
              </a:buClr>
              <a:buSzPts val="17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accent1"/>
              </a:buClr>
              <a:buSzPts val="162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accent1"/>
              </a:buClr>
              <a:buSzPts val="16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accent1"/>
              </a:buClr>
              <a:buSzPts val="14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accent1"/>
              </a:buClr>
              <a:buSzPts val="13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accent1"/>
              </a:buClr>
              <a:buSzPts val="13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accent1"/>
              </a:buClr>
              <a:buSzPts val="13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accent1"/>
              </a:buClr>
              <a:buSzPts val="1300"/>
              <a:buFont typeface="Arial"/>
              <a:buNone/>
              <a:defRPr b="0" i="0" sz="900" u="none" cap="none" strike="noStrike">
                <a:solidFill>
                  <a:schemeClr val="dk1"/>
                </a:solidFill>
                <a:latin typeface="Arial"/>
                <a:ea typeface="Arial"/>
                <a:cs typeface="Arial"/>
                <a:sym typeface="Arial"/>
              </a:defRPr>
            </a:lvl9pPr>
          </a:lstStyle>
          <a:p/>
        </p:txBody>
      </p:sp>
      <p:sp>
        <p:nvSpPr>
          <p:cNvPr id="67" name="Google Shape;67;p9"/>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9"/>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9"/>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70" name="Google Shape;70;p9"/>
          <p:cNvCxnSpPr/>
          <p:nvPr/>
        </p:nvCxnSpPr>
        <p:spPr>
          <a:xfrm rot="5400000">
            <a:off x="-13116" y="3580206"/>
            <a:ext cx="5577840" cy="1588"/>
          </a:xfrm>
          <a:prstGeom prst="straightConnector1">
            <a:avLst/>
          </a:prstGeom>
          <a:noFill/>
          <a:ln cap="flat" cmpd="sng" w="19050">
            <a:solidFill>
              <a:schemeClr val="dk2"/>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457200" y="792480"/>
            <a:ext cx="2142680" cy="126492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dk2"/>
              </a:buClr>
              <a:buSzPts val="1400"/>
              <a:buFont typeface="Arial"/>
              <a:buNone/>
              <a:defRPr b="0" i="0" sz="2400" u="none" cap="none" strike="noStrike">
                <a:solidFill>
                  <a:schemeClr val="dk2"/>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3" name="Google Shape;73;p10"/>
          <p:cNvSpPr/>
          <p:nvPr>
            <p:ph idx="2" type="pic"/>
          </p:nvPr>
        </p:nvSpPr>
        <p:spPr>
          <a:xfrm>
            <a:off x="2858610" y="838201"/>
            <a:ext cx="5904390" cy="5500456"/>
          </a:xfrm>
          <a:prstGeom prst="rect">
            <a:avLst/>
          </a:prstGeom>
          <a:solidFill>
            <a:schemeClr val="lt2"/>
          </a:solidFill>
          <a:ln cap="flat" cmpd="sng" w="76200">
            <a:solidFill>
              <a:srgbClr val="FFFFFF"/>
            </a:solidFill>
            <a:prstDash val="solid"/>
            <a:miter lim="8000"/>
            <a:headEnd len="sm" w="sm" type="none"/>
            <a:tailEnd len="sm" w="sm" type="none"/>
          </a:ln>
          <a:effectLst>
            <a:outerShdw blurRad="50800" rotWithShape="0" algn="t" dir="5400000" dist="12700">
              <a:srgbClr val="000000">
                <a:alpha val="58823"/>
              </a:srgbClr>
            </a:outerShdw>
          </a:effectLst>
        </p:spPr>
        <p:txBody>
          <a:bodyPr anchorCtr="0" anchor="t" bIns="91425" lIns="91425" spcFirstLastPara="1" rIns="91425" wrap="square" tIns="91425">
            <a:noAutofit/>
          </a:bodyPr>
          <a:lstStyle>
            <a:lvl1pPr indent="0" lvl="0" marL="0" marR="0" rtl="0" algn="l">
              <a:spcBef>
                <a:spcPts val="640"/>
              </a:spcBef>
              <a:spcAft>
                <a:spcPts val="0"/>
              </a:spcAft>
              <a:buClr>
                <a:schemeClr val="accent1"/>
              </a:buClr>
              <a:buSzPts val="1400"/>
              <a:buFont typeface="Arial"/>
              <a:buNone/>
              <a:defRPr b="0"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accent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accent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accent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accent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accent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accent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accent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accent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4" name="Google Shape;74;p10"/>
          <p:cNvSpPr txBox="1"/>
          <p:nvPr>
            <p:ph idx="1" type="body"/>
          </p:nvPr>
        </p:nvSpPr>
        <p:spPr>
          <a:xfrm>
            <a:off x="457200" y="2133600"/>
            <a:ext cx="2139696" cy="4242816"/>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280"/>
              </a:spcBef>
              <a:spcAft>
                <a:spcPts val="0"/>
              </a:spcAft>
              <a:buClr>
                <a:schemeClr val="accent1"/>
              </a:buClr>
              <a:buSzPts val="2040"/>
              <a:buFont typeface="Arial"/>
              <a:buNone/>
              <a:defRPr b="0" i="0" sz="1400" u="none" cap="none" strike="noStrike">
                <a:solidFill>
                  <a:schemeClr val="dk1"/>
                </a:solidFill>
                <a:latin typeface="Arial"/>
                <a:ea typeface="Arial"/>
                <a:cs typeface="Arial"/>
                <a:sym typeface="Arial"/>
              </a:defRPr>
            </a:lvl1pPr>
            <a:lvl2pPr indent="-228600" lvl="1" marL="914400" marR="0" rtl="0" algn="l">
              <a:spcBef>
                <a:spcPts val="240"/>
              </a:spcBef>
              <a:spcAft>
                <a:spcPts val="0"/>
              </a:spcAft>
              <a:buClr>
                <a:schemeClr val="accent1"/>
              </a:buClr>
              <a:buSzPts val="17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200"/>
              </a:spcBef>
              <a:spcAft>
                <a:spcPts val="0"/>
              </a:spcAft>
              <a:buClr>
                <a:schemeClr val="accent1"/>
              </a:buClr>
              <a:buSzPts val="1620"/>
              <a:buFont typeface="Arial"/>
              <a:buNone/>
              <a:defRPr b="0" i="0" sz="1000" u="none" cap="none" strike="noStrike">
                <a:solidFill>
                  <a:schemeClr val="dk1"/>
                </a:solidFill>
                <a:latin typeface="Arial"/>
                <a:ea typeface="Arial"/>
                <a:cs typeface="Arial"/>
                <a:sym typeface="Arial"/>
              </a:defRPr>
            </a:lvl3pPr>
            <a:lvl4pPr indent="-228600" lvl="3" marL="1828800" marR="0" rtl="0" algn="l">
              <a:spcBef>
                <a:spcPts val="180"/>
              </a:spcBef>
              <a:spcAft>
                <a:spcPts val="0"/>
              </a:spcAft>
              <a:buClr>
                <a:schemeClr val="accent1"/>
              </a:buClr>
              <a:buSzPts val="1600"/>
              <a:buFont typeface="Arial"/>
              <a:buNone/>
              <a:defRPr b="0" i="0" sz="900" u="none" cap="none" strike="noStrike">
                <a:solidFill>
                  <a:schemeClr val="dk1"/>
                </a:solidFill>
                <a:latin typeface="Arial"/>
                <a:ea typeface="Arial"/>
                <a:cs typeface="Arial"/>
                <a:sym typeface="Arial"/>
              </a:defRPr>
            </a:lvl4pPr>
            <a:lvl5pPr indent="-228600" lvl="4" marL="2286000" marR="0" rtl="0" algn="l">
              <a:spcBef>
                <a:spcPts val="180"/>
              </a:spcBef>
              <a:spcAft>
                <a:spcPts val="0"/>
              </a:spcAft>
              <a:buClr>
                <a:schemeClr val="accent1"/>
              </a:buClr>
              <a:buSzPts val="1400"/>
              <a:buFont typeface="Arial"/>
              <a:buNone/>
              <a:defRPr b="0" i="0" sz="900" u="none" cap="none" strike="noStrike">
                <a:solidFill>
                  <a:schemeClr val="dk1"/>
                </a:solidFill>
                <a:latin typeface="Arial"/>
                <a:ea typeface="Arial"/>
                <a:cs typeface="Arial"/>
                <a:sym typeface="Arial"/>
              </a:defRPr>
            </a:lvl5pPr>
            <a:lvl6pPr indent="-228600" lvl="5" marL="2743200" marR="0" rtl="0" algn="l">
              <a:spcBef>
                <a:spcPts val="180"/>
              </a:spcBef>
              <a:spcAft>
                <a:spcPts val="0"/>
              </a:spcAft>
              <a:buClr>
                <a:schemeClr val="accent1"/>
              </a:buClr>
              <a:buSzPts val="1300"/>
              <a:buFont typeface="Arial"/>
              <a:buNone/>
              <a:defRPr b="0" i="0" sz="900" u="none" cap="none" strike="noStrike">
                <a:solidFill>
                  <a:schemeClr val="dk1"/>
                </a:solidFill>
                <a:latin typeface="Arial"/>
                <a:ea typeface="Arial"/>
                <a:cs typeface="Arial"/>
                <a:sym typeface="Arial"/>
              </a:defRPr>
            </a:lvl6pPr>
            <a:lvl7pPr indent="-228600" lvl="6" marL="3200400" marR="0" rtl="0" algn="l">
              <a:spcBef>
                <a:spcPts val="180"/>
              </a:spcBef>
              <a:spcAft>
                <a:spcPts val="0"/>
              </a:spcAft>
              <a:buClr>
                <a:schemeClr val="accent1"/>
              </a:buClr>
              <a:buSzPts val="1300"/>
              <a:buFont typeface="Arial"/>
              <a:buNone/>
              <a:defRPr b="0" i="0" sz="900" u="none" cap="none" strike="noStrike">
                <a:solidFill>
                  <a:schemeClr val="dk1"/>
                </a:solidFill>
                <a:latin typeface="Arial"/>
                <a:ea typeface="Arial"/>
                <a:cs typeface="Arial"/>
                <a:sym typeface="Arial"/>
              </a:defRPr>
            </a:lvl7pPr>
            <a:lvl8pPr indent="-228600" lvl="7" marL="3657600" marR="0" rtl="0" algn="l">
              <a:spcBef>
                <a:spcPts val="180"/>
              </a:spcBef>
              <a:spcAft>
                <a:spcPts val="0"/>
              </a:spcAft>
              <a:buClr>
                <a:schemeClr val="accent1"/>
              </a:buClr>
              <a:buSzPts val="1300"/>
              <a:buFont typeface="Arial"/>
              <a:buNone/>
              <a:defRPr b="0" i="0" sz="900" u="none" cap="none" strike="noStrike">
                <a:solidFill>
                  <a:schemeClr val="dk1"/>
                </a:solidFill>
                <a:latin typeface="Arial"/>
                <a:ea typeface="Arial"/>
                <a:cs typeface="Arial"/>
                <a:sym typeface="Arial"/>
              </a:defRPr>
            </a:lvl8pPr>
            <a:lvl9pPr indent="-228600" lvl="8" marL="4114800" marR="0" rtl="0" algn="l">
              <a:spcBef>
                <a:spcPts val="180"/>
              </a:spcBef>
              <a:spcAft>
                <a:spcPts val="0"/>
              </a:spcAft>
              <a:buClr>
                <a:schemeClr val="accent1"/>
              </a:buClr>
              <a:buSzPts val="1300"/>
              <a:buFont typeface="Arial"/>
              <a:buNone/>
              <a:defRPr b="0" i="0" sz="900" u="none" cap="none" strike="noStrike">
                <a:solidFill>
                  <a:schemeClr val="dk1"/>
                </a:solidFill>
                <a:latin typeface="Arial"/>
                <a:ea typeface="Arial"/>
                <a:cs typeface="Arial"/>
                <a:sym typeface="Arial"/>
              </a:defRPr>
            </a:lvl9pPr>
          </a:lstStyle>
          <a:p/>
        </p:txBody>
      </p:sp>
      <p:sp>
        <p:nvSpPr>
          <p:cNvPr id="75" name="Google Shape;75;p10"/>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0"/>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7" name="Google Shape;77;p10"/>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220786"/>
            <a:ext cx="9144000" cy="228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 name="Google Shape;11;p1"/>
          <p:cNvSpPr txBox="1"/>
          <p:nvPr>
            <p:ph type="title"/>
          </p:nvPr>
        </p:nvSpPr>
        <p:spPr>
          <a:xfrm>
            <a:off x="457200" y="228600"/>
            <a:ext cx="8229600" cy="9906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Clr>
                <a:schemeClr val="dk2"/>
              </a:buClr>
              <a:buSzPts val="1400"/>
              <a:buFont typeface="Arial"/>
              <a:buNone/>
              <a:defRPr b="0" i="0" sz="3600" u="none" cap="none" strike="noStrike">
                <a:solidFill>
                  <a:schemeClr val="dk2"/>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 name="Google Shape;12;p1"/>
          <p:cNvSpPr txBox="1"/>
          <p:nvPr>
            <p:ph idx="1" type="body"/>
          </p:nvPr>
        </p:nvSpPr>
        <p:spPr>
          <a:xfrm>
            <a:off x="457200" y="1600200"/>
            <a:ext cx="8229600" cy="4876800"/>
          </a:xfrm>
          <a:prstGeom prst="rect">
            <a:avLst/>
          </a:prstGeom>
          <a:noFill/>
          <a:ln>
            <a:noFill/>
          </a:ln>
        </p:spPr>
        <p:txBody>
          <a:bodyPr anchorCtr="0" anchor="t" bIns="91425" lIns="91425" spcFirstLastPara="1" rIns="91425" wrap="square" tIns="91425">
            <a:noAutofit/>
          </a:bodyPr>
          <a:lstStyle>
            <a:lvl1pPr indent="-358140" lvl="0" marL="457200" marR="0" rtl="0" algn="l">
              <a:spcBef>
                <a:spcPts val="480"/>
              </a:spcBef>
              <a:spcAft>
                <a:spcPts val="0"/>
              </a:spcAft>
              <a:buClr>
                <a:schemeClr val="accent1"/>
              </a:buClr>
              <a:buSzPts val="2040"/>
              <a:buFont typeface="Arial"/>
              <a:buChar char="•"/>
              <a:defRPr b="0" i="0" sz="2400" u="none" cap="none" strike="noStrike">
                <a:solidFill>
                  <a:schemeClr val="dk1"/>
                </a:solidFill>
                <a:latin typeface="Arial"/>
                <a:ea typeface="Arial"/>
                <a:cs typeface="Arial"/>
                <a:sym typeface="Arial"/>
              </a:defRPr>
            </a:lvl1pPr>
            <a:lvl2pPr indent="-336550" lvl="1" marL="914400" marR="0" rtl="0" algn="l">
              <a:spcBef>
                <a:spcPts val="400"/>
              </a:spcBef>
              <a:spcAft>
                <a:spcPts val="0"/>
              </a:spcAft>
              <a:buClr>
                <a:schemeClr val="accent1"/>
              </a:buClr>
              <a:buSzPts val="1700"/>
              <a:buFont typeface="Arial"/>
              <a:buChar char="•"/>
              <a:defRPr b="0" i="0" sz="2000" u="none" cap="none" strike="noStrike">
                <a:solidFill>
                  <a:schemeClr val="dk1"/>
                </a:solidFill>
                <a:latin typeface="Arial"/>
                <a:ea typeface="Arial"/>
                <a:cs typeface="Arial"/>
                <a:sym typeface="Arial"/>
              </a:defRPr>
            </a:lvl2pPr>
            <a:lvl3pPr indent="-331469" lvl="2" marL="1371600" marR="0" rtl="0" algn="l">
              <a:spcBef>
                <a:spcPts val="360"/>
              </a:spcBef>
              <a:spcAft>
                <a:spcPts val="0"/>
              </a:spcAft>
              <a:buClr>
                <a:schemeClr val="accent1"/>
              </a:buClr>
              <a:buSzPts val="162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11150" lvl="5" marL="27432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spcBef>
                <a:spcPts val="260"/>
              </a:spcBef>
              <a:spcAft>
                <a:spcPts val="0"/>
              </a:spcAft>
              <a:buClr>
                <a:schemeClr val="accent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13" name="Google Shape;13;p1"/>
          <p:cNvSpPr/>
          <p:nvPr/>
        </p:nvSpPr>
        <p:spPr>
          <a:xfrm>
            <a:off x="0" y="0"/>
            <a:ext cx="9144000" cy="3657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1"/>
          <p:cNvSpPr txBox="1"/>
          <p:nvPr>
            <p:ph idx="10" type="dt"/>
          </p:nvPr>
        </p:nvSpPr>
        <p:spPr>
          <a:xfrm>
            <a:off x="457200" y="18288"/>
            <a:ext cx="2895600" cy="329184"/>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
          <p:cNvSpPr txBox="1"/>
          <p:nvPr>
            <p:ph idx="11" type="ftr"/>
          </p:nvPr>
        </p:nvSpPr>
        <p:spPr>
          <a:xfrm>
            <a:off x="3429000" y="18288"/>
            <a:ext cx="4114800" cy="329184"/>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FFFFFF"/>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1"/>
          <p:cNvSpPr txBox="1"/>
          <p:nvPr>
            <p:ph idx="12" type="sldNum"/>
          </p:nvPr>
        </p:nvSpPr>
        <p:spPr>
          <a:xfrm>
            <a:off x="7620000" y="18288"/>
            <a:ext cx="1066800" cy="32918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FFFFFF"/>
                </a:solidFill>
                <a:latin typeface="Arial"/>
                <a:ea typeface="Arial"/>
                <a:cs typeface="Arial"/>
                <a:sym typeface="Arial"/>
              </a:defRPr>
            </a:lvl1pPr>
            <a:lvl2pPr indent="0" lvl="1" marL="0" marR="0" rtl="0" algn="l">
              <a:spcBef>
                <a:spcPts val="0"/>
              </a:spcBef>
              <a:buNone/>
              <a:defRPr b="1" i="0" sz="1400" u="none" cap="none" strike="noStrike">
                <a:solidFill>
                  <a:srgbClr val="FFFFFF"/>
                </a:solidFill>
                <a:latin typeface="Arial"/>
                <a:ea typeface="Arial"/>
                <a:cs typeface="Arial"/>
                <a:sym typeface="Arial"/>
              </a:defRPr>
            </a:lvl2pPr>
            <a:lvl3pPr indent="0" lvl="2" marL="0" marR="0" rtl="0" algn="l">
              <a:spcBef>
                <a:spcPts val="0"/>
              </a:spcBef>
              <a:buNone/>
              <a:defRPr b="1" i="0" sz="1400" u="none" cap="none" strike="noStrike">
                <a:solidFill>
                  <a:srgbClr val="FFFFFF"/>
                </a:solidFill>
                <a:latin typeface="Arial"/>
                <a:ea typeface="Arial"/>
                <a:cs typeface="Arial"/>
                <a:sym typeface="Arial"/>
              </a:defRPr>
            </a:lvl3pPr>
            <a:lvl4pPr indent="0" lvl="3" marL="0" marR="0" rtl="0" algn="l">
              <a:spcBef>
                <a:spcPts val="0"/>
              </a:spcBef>
              <a:buNone/>
              <a:defRPr b="1" i="0" sz="1400" u="none" cap="none" strike="noStrike">
                <a:solidFill>
                  <a:srgbClr val="FFFFFF"/>
                </a:solidFill>
                <a:latin typeface="Arial"/>
                <a:ea typeface="Arial"/>
                <a:cs typeface="Arial"/>
                <a:sym typeface="Arial"/>
              </a:defRPr>
            </a:lvl4pPr>
            <a:lvl5pPr indent="0" lvl="4" marL="0" marR="0" rtl="0" algn="l">
              <a:spcBef>
                <a:spcPts val="0"/>
              </a:spcBef>
              <a:buNone/>
              <a:defRPr b="1" i="0" sz="1400" u="none" cap="none" strike="noStrike">
                <a:solidFill>
                  <a:srgbClr val="FFFFFF"/>
                </a:solidFill>
                <a:latin typeface="Arial"/>
                <a:ea typeface="Arial"/>
                <a:cs typeface="Arial"/>
                <a:sym typeface="Arial"/>
              </a:defRPr>
            </a:lvl5pPr>
            <a:lvl6pPr indent="0" lvl="5" marL="0" marR="0" rtl="0" algn="l">
              <a:spcBef>
                <a:spcPts val="0"/>
              </a:spcBef>
              <a:buNone/>
              <a:defRPr b="1" i="0" sz="1400" u="none" cap="none" strike="noStrike">
                <a:solidFill>
                  <a:srgbClr val="FFFFFF"/>
                </a:solidFill>
                <a:latin typeface="Arial"/>
                <a:ea typeface="Arial"/>
                <a:cs typeface="Arial"/>
                <a:sym typeface="Arial"/>
              </a:defRPr>
            </a:lvl6pPr>
            <a:lvl7pPr indent="0" lvl="6" marL="0" marR="0" rtl="0" algn="l">
              <a:spcBef>
                <a:spcPts val="0"/>
              </a:spcBef>
              <a:buNone/>
              <a:defRPr b="1" i="0" sz="1400" u="none" cap="none" strike="noStrike">
                <a:solidFill>
                  <a:srgbClr val="FFFFFF"/>
                </a:solidFill>
                <a:latin typeface="Arial"/>
                <a:ea typeface="Arial"/>
                <a:cs typeface="Arial"/>
                <a:sym typeface="Arial"/>
              </a:defRPr>
            </a:lvl7pPr>
            <a:lvl8pPr indent="0" lvl="7" marL="0" marR="0" rtl="0" algn="l">
              <a:spcBef>
                <a:spcPts val="0"/>
              </a:spcBef>
              <a:buNone/>
              <a:defRPr b="1" i="0" sz="1400" u="none" cap="none" strike="noStrike">
                <a:solidFill>
                  <a:srgbClr val="FFFFFF"/>
                </a:solidFill>
                <a:latin typeface="Arial"/>
                <a:ea typeface="Arial"/>
                <a:cs typeface="Arial"/>
                <a:sym typeface="Arial"/>
              </a:defRPr>
            </a:lvl8pPr>
            <a:lvl9pPr indent="0" lvl="8" marL="0" marR="0" rtl="0" algn="l">
              <a:spcBef>
                <a:spcPts val="0"/>
              </a:spcBef>
              <a:buNone/>
              <a:defRPr b="1"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3"/>
          <p:cNvSpPr txBox="1"/>
          <p:nvPr>
            <p:ph type="ctrTitle"/>
          </p:nvPr>
        </p:nvSpPr>
        <p:spPr>
          <a:xfrm>
            <a:off x="685800" y="1371600"/>
            <a:ext cx="7848600" cy="19272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2400" u="none" cap="none" strike="noStrike">
                <a:solidFill>
                  <a:schemeClr val="dk2"/>
                </a:solidFill>
                <a:latin typeface="Arial"/>
                <a:ea typeface="Arial"/>
                <a:cs typeface="Arial"/>
                <a:sym typeface="Arial"/>
              </a:rPr>
              <a:t>FINAL PROJECT </a:t>
            </a:r>
            <a:r>
              <a:rPr lang="en-US" sz="2400">
                <a:solidFill>
                  <a:srgbClr val="D2533C"/>
                </a:solidFill>
              </a:rPr>
              <a:t>WORKSHOP </a:t>
            </a:r>
            <a:r>
              <a:rPr b="0" i="0" lang="en-US" sz="2400" u="none" cap="none" strike="noStrike">
                <a:solidFill>
                  <a:schemeClr val="dk2"/>
                </a:solidFill>
                <a:latin typeface="Arial"/>
                <a:ea typeface="Arial"/>
                <a:cs typeface="Arial"/>
                <a:sym typeface="Arial"/>
              </a:rPr>
              <a:t>01:</a:t>
            </a:r>
            <a:br>
              <a:rPr b="0" i="0" lang="en-US" sz="3600" u="none" cap="none" strike="noStrike">
                <a:solidFill>
                  <a:schemeClr val="dk2"/>
                </a:solidFill>
                <a:latin typeface="Arial"/>
                <a:ea typeface="Arial"/>
                <a:cs typeface="Arial"/>
                <a:sym typeface="Arial"/>
              </a:rPr>
            </a:br>
            <a:r>
              <a:rPr b="0" i="0" lang="en-US" sz="3600" u="none" cap="none" strike="noStrike">
                <a:solidFill>
                  <a:schemeClr val="dk2"/>
                </a:solidFill>
                <a:latin typeface="Arial"/>
                <a:ea typeface="Arial"/>
                <a:cs typeface="Arial"/>
                <a:sym typeface="Arial"/>
              </a:rPr>
              <a:t>SKETCHING AND EARLY PROTOTYPING</a:t>
            </a:r>
            <a:endParaRPr b="0" i="0" sz="4000" u="none" cap="none" strike="noStrike">
              <a:solidFill>
                <a:schemeClr val="dk2"/>
              </a:solidFill>
              <a:latin typeface="Arial"/>
              <a:ea typeface="Arial"/>
              <a:cs typeface="Arial"/>
              <a:sym typeface="Arial"/>
            </a:endParaRPr>
          </a:p>
        </p:txBody>
      </p:sp>
      <p:sp>
        <p:nvSpPr>
          <p:cNvPr id="95" name="Google Shape;95;p13"/>
          <p:cNvSpPr txBox="1"/>
          <p:nvPr>
            <p:ph idx="1" type="subTitle"/>
          </p:nvPr>
        </p:nvSpPr>
        <p:spPr>
          <a:xfrm>
            <a:off x="685800" y="3505200"/>
            <a:ext cx="6400800" cy="175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Arial"/>
              <a:buNone/>
            </a:pPr>
            <a:r>
              <a:rPr b="0" i="0" lang="en-US" sz="2400" u="none" cap="none" strike="noStrike">
                <a:solidFill>
                  <a:schemeClr val="dk1"/>
                </a:solidFill>
                <a:latin typeface="Arial"/>
                <a:ea typeface="Arial"/>
                <a:cs typeface="Arial"/>
                <a:sym typeface="Arial"/>
              </a:rPr>
              <a:t>November 15, 2016</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br>
              <a:rPr b="0" i="0" lang="en-US" sz="2400" u="none" cap="none" strike="noStrike">
                <a:solidFill>
                  <a:schemeClr val="dk1"/>
                </a:solidFill>
                <a:latin typeface="Arial"/>
                <a:ea typeface="Arial"/>
                <a:cs typeface="Arial"/>
                <a:sym typeface="Arial"/>
              </a:rPr>
            </a:br>
            <a:r>
              <a:rPr b="0" i="0" lang="en-US" sz="2400" u="none" cap="none" strike="noStrike">
                <a:solidFill>
                  <a:schemeClr val="dk1"/>
                </a:solidFill>
                <a:latin typeface="Arial"/>
                <a:ea typeface="Arial"/>
                <a:cs typeface="Arial"/>
                <a:sym typeface="Arial"/>
              </a:rPr>
              <a:t>SDS136: Communicating with Data</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2015 Example: supreme court decisions</a:t>
            </a:r>
            <a:endParaRPr b="0" i="0" sz="3600" u="none" cap="none" strike="noStrike">
              <a:solidFill>
                <a:schemeClr val="dk2"/>
              </a:solidFill>
              <a:latin typeface="Arial"/>
              <a:ea typeface="Arial"/>
              <a:cs typeface="Arial"/>
              <a:sym typeface="Arial"/>
            </a:endParaRPr>
          </a:p>
        </p:txBody>
      </p:sp>
      <p:sp>
        <p:nvSpPr>
          <p:cNvPr id="149" name="Google Shape;149;p22"/>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Arial"/>
              <a:buNone/>
            </a:pPr>
            <a:r>
              <a:rPr b="1" i="0" lang="en-US" sz="2400" u="none" cap="none" strike="noStrike">
                <a:solidFill>
                  <a:schemeClr val="dk1"/>
                </a:solidFill>
                <a:latin typeface="Arial"/>
                <a:ea typeface="Arial"/>
                <a:cs typeface="Arial"/>
                <a:sym typeface="Arial"/>
              </a:rPr>
              <a:t>Which ones are in place already, and which ones are still in progress?</a:t>
            </a:r>
            <a:r>
              <a:rPr b="0" i="0" lang="en-US" sz="2400" u="none" cap="none" strike="noStrike">
                <a:solidFill>
                  <a:schemeClr val="dk1"/>
                </a:solidFill>
                <a:latin typeface="Arial"/>
                <a:ea typeface="Arial"/>
                <a:cs typeface="Arial"/>
                <a:sym typeface="Arial"/>
              </a:rPr>
              <a:t> </a:t>
            </a:r>
            <a:endParaRPr/>
          </a:p>
          <a:p>
            <a:pPr indent="0" lvl="0" marL="0" marR="0" rtl="0" algn="l">
              <a:spcBef>
                <a:spcPts val="480"/>
              </a:spcBef>
              <a:spcAft>
                <a:spcPts val="0"/>
              </a:spcAft>
              <a:buClr>
                <a:schemeClr val="accent1"/>
              </a:buClr>
              <a:buFont typeface="Arial"/>
              <a:buNone/>
            </a:pPr>
            <a:r>
              <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We have already gotten most of the data on issues and votes from online sources. We still need to figure out how to deal with the text of opinions. We have not decided how to visualize the data yet.</a:t>
            </a:r>
            <a:endParaRPr b="0" i="1" sz="24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2015 Example: supreme court decisions</a:t>
            </a:r>
            <a:endParaRPr b="0" i="0" sz="3600" u="none" cap="none" strike="noStrike">
              <a:solidFill>
                <a:schemeClr val="dk2"/>
              </a:solidFill>
              <a:latin typeface="Arial"/>
              <a:ea typeface="Arial"/>
              <a:cs typeface="Arial"/>
              <a:sym typeface="Arial"/>
            </a:endParaRPr>
          </a:p>
        </p:txBody>
      </p:sp>
      <p:sp>
        <p:nvSpPr>
          <p:cNvPr id="155" name="Google Shape;155;p23"/>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Arial"/>
              <a:buNone/>
            </a:pPr>
            <a:r>
              <a:rPr b="1" i="0" lang="en-US" sz="2400" u="none" cap="none" strike="noStrike">
                <a:solidFill>
                  <a:schemeClr val="dk1"/>
                </a:solidFill>
                <a:latin typeface="Arial"/>
                <a:ea typeface="Arial"/>
                <a:cs typeface="Arial"/>
                <a:sym typeface="Arial"/>
              </a:rPr>
              <a:t>Are there any potential roadblocks?</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We haven’t learned how to work with text data in Tableau yet, so that might be more difficult than we expect.</a:t>
            </a:r>
            <a:endParaRPr b="0" i="1" sz="2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p:nvPr/>
        </p:nvSpPr>
        <p:spPr>
          <a:xfrm>
            <a:off x="228600" y="2057400"/>
            <a:ext cx="4648200" cy="3657600"/>
          </a:xfrm>
          <a:prstGeom prst="foldedCorner">
            <a:avLst>
              <a:gd fmla="val 16667" name="adj"/>
            </a:avLst>
          </a:prstGeom>
          <a:solidFill>
            <a:schemeClr val="lt1"/>
          </a:solidFill>
          <a:ln cap="flat" cmpd="sng" w="9525">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1" name="Google Shape;161;p24"/>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Activity 1: big questions</a:t>
            </a:r>
            <a:endParaRPr/>
          </a:p>
        </p:txBody>
      </p:sp>
      <p:pic>
        <p:nvPicPr>
          <p:cNvPr id="162" name="Google Shape;162;p24"/>
          <p:cNvPicPr preferRelativeResize="0"/>
          <p:nvPr>
            <p:ph idx="1" type="body"/>
          </p:nvPr>
        </p:nvPicPr>
        <p:blipFill rotWithShape="1">
          <a:blip r:embed="rId3">
            <a:alphaModFix/>
          </a:blip>
          <a:srcRect b="0" l="0" r="9701" t="0"/>
          <a:stretch/>
        </p:blipFill>
        <p:spPr>
          <a:xfrm>
            <a:off x="381000" y="2209800"/>
            <a:ext cx="4270375" cy="3352800"/>
          </a:xfrm>
          <a:prstGeom prst="rect">
            <a:avLst/>
          </a:prstGeom>
          <a:noFill/>
          <a:ln>
            <a:noFill/>
          </a:ln>
        </p:spPr>
      </p:pic>
      <p:pic>
        <p:nvPicPr>
          <p:cNvPr id="163" name="Google Shape;163;p24"/>
          <p:cNvPicPr preferRelativeResize="0"/>
          <p:nvPr/>
        </p:nvPicPr>
        <p:blipFill rotWithShape="1">
          <a:blip r:embed="rId4">
            <a:alphaModFix/>
          </a:blip>
          <a:srcRect b="0" l="0" r="0" t="0"/>
          <a:stretch/>
        </p:blipFill>
        <p:spPr>
          <a:xfrm>
            <a:off x="5029200" y="2286000"/>
            <a:ext cx="3962400" cy="2971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Discussion</a:t>
            </a:r>
            <a:endParaRPr b="0" i="0" sz="3600" u="none" cap="none" strike="noStrike">
              <a:solidFill>
                <a:schemeClr val="dk2"/>
              </a:solidFill>
              <a:latin typeface="Arial"/>
              <a:ea typeface="Arial"/>
              <a:cs typeface="Arial"/>
              <a:sym typeface="Arial"/>
            </a:endParaRPr>
          </a:p>
        </p:txBody>
      </p:sp>
      <p:sp>
        <p:nvSpPr>
          <p:cNvPr id="169" name="Google Shape;169;p25"/>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1"/>
              </a:buClr>
              <a:buFont typeface="Arial"/>
              <a:buNone/>
            </a:pPr>
            <a:r>
              <a:t/>
            </a:r>
            <a:endParaRPr b="0" i="0" sz="2400" u="none" cap="none" strike="noStrike">
              <a:solidFill>
                <a:schemeClr val="dk1"/>
              </a:solidFill>
              <a:latin typeface="Arial"/>
              <a:ea typeface="Arial"/>
              <a:cs typeface="Arial"/>
              <a:sym typeface="Arial"/>
            </a:endParaRPr>
          </a:p>
          <a:p>
            <a:pPr indent="0" lvl="0" marL="0" marR="0" rtl="0" algn="ctr">
              <a:spcBef>
                <a:spcPts val="480"/>
              </a:spcBef>
              <a:spcAft>
                <a:spcPts val="0"/>
              </a:spcAft>
              <a:buClr>
                <a:schemeClr val="accent1"/>
              </a:buClr>
              <a:buFont typeface="Arial"/>
              <a:buNone/>
            </a:pPr>
            <a:r>
              <a:t/>
            </a:r>
            <a:endParaRPr b="0" i="0" sz="2400" u="none" cap="none" strike="noStrike">
              <a:solidFill>
                <a:schemeClr val="dk1"/>
              </a:solidFill>
              <a:latin typeface="Arial"/>
              <a:ea typeface="Arial"/>
              <a:cs typeface="Arial"/>
              <a:sym typeface="Arial"/>
            </a:endParaRPr>
          </a:p>
          <a:p>
            <a:pPr indent="0" lvl="0" marL="0" marR="0" rtl="0" algn="ctr">
              <a:spcBef>
                <a:spcPts val="480"/>
              </a:spcBef>
              <a:spcAft>
                <a:spcPts val="0"/>
              </a:spcAft>
              <a:buClr>
                <a:schemeClr val="accent1"/>
              </a:buClr>
              <a:buFont typeface="Arial"/>
              <a:buNone/>
            </a:pPr>
            <a:r>
              <a:t/>
            </a:r>
            <a:endParaRPr b="0" i="0" sz="2400" u="none" cap="none" strike="noStrike">
              <a:solidFill>
                <a:schemeClr val="dk1"/>
              </a:solidFill>
              <a:latin typeface="Arial"/>
              <a:ea typeface="Arial"/>
              <a:cs typeface="Arial"/>
              <a:sym typeface="Arial"/>
            </a:endParaRPr>
          </a:p>
          <a:p>
            <a:pPr indent="0" lvl="0" marL="0" marR="0" rtl="0" algn="ctr">
              <a:spcBef>
                <a:spcPts val="480"/>
              </a:spcBef>
              <a:spcAft>
                <a:spcPts val="0"/>
              </a:spcAft>
              <a:buClr>
                <a:schemeClr val="accent1"/>
              </a:buClr>
              <a:buFont typeface="Arial"/>
              <a:buNone/>
            </a:pPr>
            <a:r>
              <a:rPr b="0" i="0" lang="en-US" sz="2400" u="none" cap="none" strike="noStrike">
                <a:solidFill>
                  <a:schemeClr val="dk1"/>
                </a:solidFill>
                <a:latin typeface="Arial"/>
                <a:ea typeface="Arial"/>
                <a:cs typeface="Arial"/>
                <a:sym typeface="Arial"/>
              </a:rPr>
              <a:t>What potential </a:t>
            </a:r>
            <a:r>
              <a:rPr b="1" i="0" lang="en-US" sz="2400" u="none" cap="none" strike="noStrike">
                <a:solidFill>
                  <a:schemeClr val="dk1"/>
                </a:solidFill>
                <a:latin typeface="Arial"/>
                <a:ea typeface="Arial"/>
                <a:cs typeface="Arial"/>
                <a:sym typeface="Arial"/>
              </a:rPr>
              <a:t>roadblocks</a:t>
            </a:r>
            <a:r>
              <a:rPr b="0" i="0" lang="en-US" sz="2400" u="none" cap="none" strike="noStrike">
                <a:solidFill>
                  <a:schemeClr val="dk1"/>
                </a:solidFill>
                <a:latin typeface="Arial"/>
                <a:ea typeface="Arial"/>
                <a:cs typeface="Arial"/>
                <a:sym typeface="Arial"/>
              </a:rPr>
              <a:t> did you discover?</a:t>
            </a:r>
            <a:endParaRPr b="0" i="0" sz="2400" u="none" cap="none" strike="noStrike">
              <a:solidFill>
                <a:schemeClr val="dk1"/>
              </a:solidFill>
              <a:latin typeface="Arial"/>
              <a:ea typeface="Arial"/>
              <a:cs typeface="Arial"/>
              <a:sym typeface="Arial"/>
            </a:endParaRPr>
          </a:p>
        </p:txBody>
      </p:sp>
      <p:pic>
        <p:nvPicPr>
          <p:cNvPr id="170" name="Google Shape;170;p25"/>
          <p:cNvPicPr preferRelativeResize="0"/>
          <p:nvPr/>
        </p:nvPicPr>
        <p:blipFill rotWithShape="1">
          <a:blip r:embed="rId3">
            <a:alphaModFix/>
          </a:blip>
          <a:srcRect b="0" l="0" r="0" t="0"/>
          <a:stretch/>
        </p:blipFill>
        <p:spPr>
          <a:xfrm>
            <a:off x="1988819" y="4800600"/>
            <a:ext cx="5021581" cy="2049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Activity 2: roadblock resolution</a:t>
            </a:r>
            <a:endParaRPr b="0" i="0" sz="3600" u="none" cap="none" strike="noStrike">
              <a:solidFill>
                <a:schemeClr val="dk2"/>
              </a:solidFill>
              <a:latin typeface="Arial"/>
              <a:ea typeface="Arial"/>
              <a:cs typeface="Arial"/>
              <a:sym typeface="Arial"/>
            </a:endParaRPr>
          </a:p>
        </p:txBody>
      </p:sp>
      <p:pic>
        <p:nvPicPr>
          <p:cNvPr id="176" name="Google Shape;176;p26"/>
          <p:cNvPicPr preferRelativeResize="0"/>
          <p:nvPr>
            <p:ph idx="1" type="body"/>
          </p:nvPr>
        </p:nvPicPr>
        <p:blipFill rotWithShape="1">
          <a:blip r:embed="rId3">
            <a:alphaModFix/>
          </a:blip>
          <a:srcRect b="0" l="-34375" r="-34375" t="0"/>
          <a:stretch/>
        </p:blipFill>
        <p:spPr>
          <a:xfrm>
            <a:off x="457200" y="1600200"/>
            <a:ext cx="8229600" cy="4876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p:nvPr/>
        </p:nvSpPr>
        <p:spPr>
          <a:xfrm>
            <a:off x="228600" y="2057400"/>
            <a:ext cx="4648200" cy="3657600"/>
          </a:xfrm>
          <a:prstGeom prst="foldedCorner">
            <a:avLst>
              <a:gd fmla="val 16667" name="adj"/>
            </a:avLst>
          </a:prstGeom>
          <a:solidFill>
            <a:schemeClr val="lt1"/>
          </a:solidFill>
          <a:ln cap="flat" cmpd="sng" w="9525">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2" name="Google Shape;182;p27"/>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Activity 2: roadblock resolution</a:t>
            </a:r>
            <a:endParaRPr/>
          </a:p>
        </p:txBody>
      </p:sp>
      <p:pic>
        <p:nvPicPr>
          <p:cNvPr id="183" name="Google Shape;183;p27"/>
          <p:cNvPicPr preferRelativeResize="0"/>
          <p:nvPr>
            <p:ph idx="1" type="body"/>
          </p:nvPr>
        </p:nvPicPr>
        <p:blipFill rotWithShape="1">
          <a:blip r:embed="rId3">
            <a:alphaModFix/>
          </a:blip>
          <a:srcRect b="0" l="0" r="9701" t="0"/>
          <a:stretch/>
        </p:blipFill>
        <p:spPr>
          <a:xfrm>
            <a:off x="381000" y="2209800"/>
            <a:ext cx="4270375" cy="3352800"/>
          </a:xfrm>
          <a:prstGeom prst="rect">
            <a:avLst/>
          </a:prstGeom>
          <a:noFill/>
          <a:ln>
            <a:noFill/>
          </a:ln>
        </p:spPr>
      </p:pic>
      <p:pic>
        <p:nvPicPr>
          <p:cNvPr id="184" name="Google Shape;184;p27"/>
          <p:cNvPicPr preferRelativeResize="0"/>
          <p:nvPr/>
        </p:nvPicPr>
        <p:blipFill rotWithShape="1">
          <a:blip r:embed="rId4">
            <a:alphaModFix/>
          </a:blip>
          <a:srcRect b="0" l="0" r="0" t="0"/>
          <a:stretch/>
        </p:blipFill>
        <p:spPr>
          <a:xfrm>
            <a:off x="5029200" y="2286000"/>
            <a:ext cx="3962400" cy="2971800"/>
          </a:xfrm>
          <a:prstGeom prst="rect">
            <a:avLst/>
          </a:prstGeom>
          <a:noFill/>
          <a:ln>
            <a:noFill/>
          </a:ln>
        </p:spPr>
      </p:pic>
      <p:grpSp>
        <p:nvGrpSpPr>
          <p:cNvPr id="185" name="Google Shape;185;p27"/>
          <p:cNvGrpSpPr/>
          <p:nvPr/>
        </p:nvGrpSpPr>
        <p:grpSpPr>
          <a:xfrm>
            <a:off x="304800" y="2286000"/>
            <a:ext cx="3962400" cy="2971800"/>
            <a:chOff x="533400" y="2286000"/>
            <a:chExt cx="3962400" cy="2971800"/>
          </a:xfrm>
        </p:grpSpPr>
        <p:pic>
          <p:nvPicPr>
            <p:cNvPr id="186" name="Google Shape;186;p27"/>
            <p:cNvPicPr preferRelativeResize="0"/>
            <p:nvPr/>
          </p:nvPicPr>
          <p:blipFill rotWithShape="1">
            <a:blip r:embed="rId4">
              <a:alphaModFix/>
            </a:blip>
            <a:srcRect b="0" l="0" r="0" t="0"/>
            <a:stretch/>
          </p:blipFill>
          <p:spPr>
            <a:xfrm flipH="1">
              <a:off x="533400" y="2286000"/>
              <a:ext cx="3962400" cy="2971800"/>
            </a:xfrm>
            <a:prstGeom prst="rect">
              <a:avLst/>
            </a:prstGeom>
            <a:noFill/>
            <a:ln>
              <a:noFill/>
            </a:ln>
          </p:spPr>
        </p:pic>
        <p:pic>
          <p:nvPicPr>
            <p:cNvPr id="187" name="Google Shape;187;p27"/>
            <p:cNvPicPr preferRelativeResize="0"/>
            <p:nvPr/>
          </p:nvPicPr>
          <p:blipFill rotWithShape="1">
            <a:blip r:embed="rId5">
              <a:alphaModFix/>
            </a:blip>
            <a:srcRect b="0" l="0" r="0" t="0"/>
            <a:stretch/>
          </p:blipFill>
          <p:spPr>
            <a:xfrm>
              <a:off x="558800" y="2286000"/>
              <a:ext cx="2489200" cy="2971800"/>
            </a:xfrm>
            <a:prstGeom prst="rect">
              <a:avLst/>
            </a:prstGeom>
            <a:noFill/>
            <a:ln>
              <a:noFill/>
            </a:ln>
          </p:spPr>
        </p:pic>
      </p:grpSp>
      <p:sp>
        <p:nvSpPr>
          <p:cNvPr id="188" name="Google Shape;188;p27"/>
          <p:cNvSpPr/>
          <p:nvPr/>
        </p:nvSpPr>
        <p:spPr>
          <a:xfrm rot="10800000">
            <a:off x="228600" y="2057400"/>
            <a:ext cx="4648200" cy="3657600"/>
          </a:xfrm>
          <a:prstGeom prst="snip1Rect">
            <a:avLst>
              <a:gd fmla="val 16667" name="adj"/>
            </a:avLst>
          </a:prstGeom>
          <a:solidFill>
            <a:srgbClr val="FFFFFF"/>
          </a:solidFill>
          <a:ln cap="flat" cmpd="sng" w="9525">
            <a:solidFill>
              <a:schemeClr val="accent1"/>
            </a:solidFill>
            <a:prstDash val="solid"/>
            <a:round/>
            <a:headEnd len="sm" w="sm" type="none"/>
            <a:tailEnd len="sm" w="sm" type="none"/>
          </a:ln>
          <a:effectLst>
            <a:outerShdw blurRad="38100" rotWithShape="0" algn="br" dir="2700000"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89" name="Google Shape;189;p27"/>
          <p:cNvPicPr preferRelativeResize="0"/>
          <p:nvPr/>
        </p:nvPicPr>
        <p:blipFill rotWithShape="1">
          <a:blip r:embed="rId6">
            <a:alphaModFix/>
          </a:blip>
          <a:srcRect b="0" l="0" r="0" t="0"/>
          <a:stretch/>
        </p:blipFill>
        <p:spPr>
          <a:xfrm>
            <a:off x="5029200" y="2423724"/>
            <a:ext cx="3733800" cy="3291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8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Coming up</a:t>
            </a:r>
            <a:endParaRPr b="0" i="0" sz="3600" u="none" cap="none" strike="noStrike">
              <a:solidFill>
                <a:schemeClr val="dk2"/>
              </a:solidFill>
              <a:latin typeface="Arial"/>
              <a:ea typeface="Arial"/>
              <a:cs typeface="Arial"/>
              <a:sym typeface="Arial"/>
            </a:endParaRPr>
          </a:p>
        </p:txBody>
      </p:sp>
      <p:sp>
        <p:nvSpPr>
          <p:cNvPr id="195" name="Google Shape;195;p28"/>
          <p:cNvSpPr txBox="1"/>
          <p:nvPr>
            <p:ph idx="1" type="body"/>
          </p:nvPr>
        </p:nvSpPr>
        <p:spPr>
          <a:xfrm>
            <a:off x="457200" y="1600200"/>
            <a:ext cx="8153400" cy="4876800"/>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chemeClr val="accent1"/>
              </a:buClr>
              <a:buSzPts val="2040"/>
              <a:buFont typeface="Arial"/>
              <a:buChar char="•"/>
            </a:pPr>
            <a:r>
              <a:rPr b="0" i="0" lang="en-US" sz="2400" u="none" cap="none" strike="noStrike">
                <a:solidFill>
                  <a:schemeClr val="dk1"/>
                </a:solidFill>
                <a:latin typeface="Arial"/>
                <a:ea typeface="Arial"/>
                <a:cs typeface="Arial"/>
                <a:sym typeface="Arial"/>
              </a:rPr>
              <a:t>We have 8 people signed up to give a “Visualization in the Wild” presentation on Thursday – can accommodate up to 8 additional presentations on Tuesday</a:t>
            </a:r>
            <a:endParaRPr b="0" i="0" sz="2400" u="none" cap="none" strike="noStrike">
              <a:solidFill>
                <a:schemeClr val="dk1"/>
              </a:solidFill>
              <a:latin typeface="Arial"/>
              <a:ea typeface="Arial"/>
              <a:cs typeface="Arial"/>
              <a:sym typeface="Arial"/>
            </a:endParaRPr>
          </a:p>
          <a:p>
            <a:pPr indent="-53339" lvl="0" marL="182880" marR="0" rtl="0" algn="l">
              <a:spcBef>
                <a:spcPts val="480"/>
              </a:spcBef>
              <a:spcAft>
                <a:spcPts val="0"/>
              </a:spcAft>
              <a:buClr>
                <a:schemeClr val="accent1"/>
              </a:buClr>
              <a:buSzPts val="2040"/>
              <a:buFont typeface="Arial"/>
              <a:buNone/>
            </a:pPr>
            <a:r>
              <a:t/>
            </a:r>
            <a:endParaRPr b="0" i="0" sz="2400" u="none" cap="none" strike="noStrike">
              <a:solidFill>
                <a:schemeClr val="dk1"/>
              </a:solidFill>
              <a:latin typeface="Arial"/>
              <a:ea typeface="Arial"/>
              <a:cs typeface="Arial"/>
              <a:sym typeface="Arial"/>
            </a:endParaRPr>
          </a:p>
          <a:p>
            <a:pPr indent="-182880" lvl="0" marL="182880" marR="0" rtl="0" algn="l">
              <a:spcBef>
                <a:spcPts val="480"/>
              </a:spcBef>
              <a:spcAft>
                <a:spcPts val="0"/>
              </a:spcAft>
              <a:buClr>
                <a:schemeClr val="accent1"/>
              </a:buClr>
              <a:buSzPts val="2040"/>
              <a:buFont typeface="Arial"/>
              <a:buChar char="•"/>
            </a:pPr>
            <a:r>
              <a:rPr b="0" i="0" lang="en-US" sz="2400" u="none" cap="none" strike="noStrike">
                <a:solidFill>
                  <a:schemeClr val="dk1"/>
                </a:solidFill>
                <a:latin typeface="Arial"/>
                <a:ea typeface="Arial"/>
                <a:cs typeface="Arial"/>
                <a:sym typeface="Arial"/>
              </a:rPr>
              <a:t>For the </a:t>
            </a:r>
            <a:r>
              <a:rPr b="1" i="0" lang="en-US" sz="2400" u="none" cap="none" strike="noStrike">
                <a:solidFill>
                  <a:schemeClr val="dk1"/>
                </a:solidFill>
                <a:latin typeface="Arial"/>
                <a:ea typeface="Arial"/>
                <a:cs typeface="Arial"/>
                <a:sym typeface="Arial"/>
              </a:rPr>
              <a:t>Tuesday after the break</a:t>
            </a:r>
            <a:r>
              <a:rPr b="0" i="0" lang="en-US" sz="2400" u="none" cap="none" strike="noStrike">
                <a:solidFill>
                  <a:schemeClr val="dk1"/>
                </a:solidFill>
                <a:latin typeface="Arial"/>
                <a:ea typeface="Arial"/>
                <a:cs typeface="Arial"/>
                <a:sym typeface="Arial"/>
              </a:rPr>
              <a:t>: start prototyping your initial design:</a:t>
            </a:r>
            <a:endParaRPr/>
          </a:p>
          <a:p>
            <a:pPr indent="-190500" lvl="1" marL="457200" marR="0" rtl="0" algn="l">
              <a:spcBef>
                <a:spcPts val="400"/>
              </a:spcBef>
              <a:spcAft>
                <a:spcPts val="0"/>
              </a:spcAft>
              <a:buClr>
                <a:schemeClr val="accent1"/>
              </a:buClr>
              <a:buSzPts val="1700"/>
              <a:buFont typeface="Arial"/>
              <a:buChar char="-"/>
            </a:pPr>
            <a:r>
              <a:rPr b="0" i="0" lang="en-US" sz="2000" u="none" cap="none" strike="noStrike">
                <a:solidFill>
                  <a:schemeClr val="dk1"/>
                </a:solidFill>
                <a:latin typeface="Arial"/>
                <a:ea typeface="Arial"/>
                <a:cs typeface="Arial"/>
                <a:sym typeface="Arial"/>
              </a:rPr>
              <a:t>Figure out how to get your data into tableau</a:t>
            </a:r>
            <a:endParaRPr/>
          </a:p>
          <a:p>
            <a:pPr indent="-190500" lvl="1" marL="457200" marR="0" rtl="0" algn="l">
              <a:spcBef>
                <a:spcPts val="400"/>
              </a:spcBef>
              <a:spcAft>
                <a:spcPts val="0"/>
              </a:spcAft>
              <a:buClr>
                <a:schemeClr val="accent1"/>
              </a:buClr>
              <a:buSzPts val="1700"/>
              <a:buFont typeface="Arial"/>
              <a:buChar char="-"/>
            </a:pPr>
            <a:r>
              <a:rPr b="0" i="0" lang="en-US" sz="2000" u="none" cap="none" strike="noStrike">
                <a:solidFill>
                  <a:schemeClr val="dk1"/>
                </a:solidFill>
                <a:latin typeface="Arial"/>
                <a:ea typeface="Arial"/>
                <a:cs typeface="Arial"/>
                <a:sym typeface="Arial"/>
              </a:rPr>
              <a:t>Start laying out a storyboard</a:t>
            </a:r>
            <a:endParaRPr/>
          </a:p>
          <a:p>
            <a:pPr indent="-190500" lvl="1" marL="457200" marR="0" rtl="0" algn="l">
              <a:spcBef>
                <a:spcPts val="400"/>
              </a:spcBef>
              <a:spcAft>
                <a:spcPts val="0"/>
              </a:spcAft>
              <a:buClr>
                <a:schemeClr val="accent1"/>
              </a:buClr>
              <a:buSzPts val="1700"/>
              <a:buFont typeface="Arial"/>
              <a:buChar char="-"/>
            </a:pPr>
            <a:r>
              <a:rPr b="0" i="0" lang="en-US" sz="2000" u="none" cap="none" strike="noStrike">
                <a:solidFill>
                  <a:schemeClr val="dk1"/>
                </a:solidFill>
                <a:latin typeface="Arial"/>
                <a:ea typeface="Arial"/>
                <a:cs typeface="Arial"/>
                <a:sym typeface="Arial"/>
              </a:rPr>
              <a:t>Plan out if/how you’re going to use interaction</a:t>
            </a:r>
            <a:endParaRPr/>
          </a:p>
          <a:p>
            <a:pPr indent="-190500" lvl="1" marL="457200" marR="0" rtl="0" algn="l">
              <a:spcBef>
                <a:spcPts val="400"/>
              </a:spcBef>
              <a:spcAft>
                <a:spcPts val="0"/>
              </a:spcAft>
              <a:buClr>
                <a:schemeClr val="accent1"/>
              </a:buClr>
              <a:buSzPts val="1700"/>
              <a:buFont typeface="Arial"/>
              <a:buChar char="-"/>
            </a:pPr>
            <a:r>
              <a:rPr b="0" i="0" lang="en-US" sz="2000" u="none" cap="none" strike="noStrike">
                <a:solidFill>
                  <a:schemeClr val="dk1"/>
                </a:solidFill>
                <a:latin typeface="Arial"/>
                <a:ea typeface="Arial"/>
                <a:cs typeface="Arial"/>
                <a:sym typeface="Arial"/>
              </a:rPr>
              <a:t>Etc.</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4"/>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Final Project Deliverables</a:t>
            </a:r>
            <a:endParaRPr b="0" i="0" sz="3600" u="none" cap="none" strike="noStrike">
              <a:solidFill>
                <a:schemeClr val="dk2"/>
              </a:solidFill>
              <a:latin typeface="Arial"/>
              <a:ea typeface="Arial"/>
              <a:cs typeface="Arial"/>
              <a:sym typeface="Arial"/>
            </a:endParaRPr>
          </a:p>
        </p:txBody>
      </p:sp>
      <p:sp>
        <p:nvSpPr>
          <p:cNvPr id="101" name="Google Shape;101;p1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chemeClr val="accent1"/>
              </a:buClr>
              <a:buSzPts val="2040"/>
              <a:buFont typeface="Noto Sans Symbols"/>
              <a:buChar char="✓"/>
            </a:pPr>
            <a:r>
              <a:rPr b="0" i="0" lang="en-US" sz="2400" u="none" cap="none" strike="noStrike">
                <a:solidFill>
                  <a:srgbClr val="BFBFBF"/>
                </a:solidFill>
                <a:latin typeface="Arial"/>
                <a:ea typeface="Arial"/>
                <a:cs typeface="Arial"/>
                <a:sym typeface="Arial"/>
              </a:rPr>
              <a:t>Nov. 1</a:t>
            </a:r>
            <a:r>
              <a:rPr b="0" baseline="30000" i="0" lang="en-US" sz="2400" u="none" cap="none" strike="noStrike">
                <a:solidFill>
                  <a:srgbClr val="BFBFBF"/>
                </a:solidFill>
                <a:latin typeface="Arial"/>
                <a:ea typeface="Arial"/>
                <a:cs typeface="Arial"/>
                <a:sym typeface="Arial"/>
              </a:rPr>
              <a:t>st</a:t>
            </a:r>
            <a:r>
              <a:rPr b="0" i="0" lang="en-US" sz="2400" u="none" cap="none" strike="noStrike">
                <a:solidFill>
                  <a:srgbClr val="BFBFBF"/>
                </a:solidFill>
                <a:latin typeface="Arial"/>
                <a:ea typeface="Arial"/>
                <a:cs typeface="Arial"/>
                <a:sym typeface="Arial"/>
              </a:rPr>
              <a:t> - FP1: Topic Brainstorm</a:t>
            </a:r>
            <a:endParaRPr/>
          </a:p>
          <a:p>
            <a:pPr indent="-182880" lvl="0" marL="182880" marR="0" rtl="0" algn="l">
              <a:spcBef>
                <a:spcPts val="480"/>
              </a:spcBef>
              <a:spcAft>
                <a:spcPts val="0"/>
              </a:spcAft>
              <a:buClr>
                <a:schemeClr val="accent1"/>
              </a:buClr>
              <a:buSzPts val="2040"/>
              <a:buFont typeface="Noto Sans Symbols"/>
              <a:buChar char="✓"/>
            </a:pPr>
            <a:r>
              <a:rPr b="0" i="0" lang="en-US" sz="2400" u="none" cap="none" strike="noStrike">
                <a:solidFill>
                  <a:srgbClr val="BFBFBF"/>
                </a:solidFill>
                <a:latin typeface="Arial"/>
                <a:ea typeface="Arial"/>
                <a:cs typeface="Arial"/>
                <a:sym typeface="Arial"/>
              </a:rPr>
              <a:t>Nov. 15</a:t>
            </a:r>
            <a:r>
              <a:rPr b="0" baseline="30000" i="0" lang="en-US" sz="2400" u="none" cap="none" strike="noStrike">
                <a:solidFill>
                  <a:srgbClr val="BFBFBF"/>
                </a:solidFill>
                <a:latin typeface="Arial"/>
                <a:ea typeface="Arial"/>
                <a:cs typeface="Arial"/>
                <a:sym typeface="Arial"/>
              </a:rPr>
              <a:t>th</a:t>
            </a:r>
            <a:r>
              <a:rPr b="0" i="0" lang="en-US" sz="2400" u="none" cap="none" strike="noStrike">
                <a:solidFill>
                  <a:srgbClr val="BFBFBF"/>
                </a:solidFill>
                <a:latin typeface="Arial"/>
                <a:ea typeface="Arial"/>
                <a:cs typeface="Arial"/>
                <a:sym typeface="Arial"/>
              </a:rPr>
              <a:t> - FP2: Persona and Critical Review</a:t>
            </a:r>
            <a:endParaRPr/>
          </a:p>
          <a:p>
            <a:pPr indent="-182880" lvl="0" marL="182880" marR="0" rtl="0" algn="l">
              <a:spcBef>
                <a:spcPts val="480"/>
              </a:spcBef>
              <a:spcAft>
                <a:spcPts val="0"/>
              </a:spcAft>
              <a:buClr>
                <a:schemeClr val="accent1"/>
              </a:buClr>
              <a:buSzPts val="2040"/>
              <a:buFont typeface="Arial"/>
              <a:buChar char="✓"/>
            </a:pPr>
            <a:r>
              <a:rPr b="1" i="0" lang="en-US" sz="2400" u="none" cap="none" strike="noStrike">
                <a:solidFill>
                  <a:schemeClr val="dk1"/>
                </a:solidFill>
                <a:latin typeface="Arial"/>
                <a:ea typeface="Arial"/>
                <a:cs typeface="Arial"/>
                <a:sym typeface="Arial"/>
              </a:rPr>
              <a:t>Nov. 29</a:t>
            </a:r>
            <a:r>
              <a:rPr b="1" baseline="30000" i="0" lang="en-US" sz="2400" u="none" cap="none" strike="noStrike">
                <a:solidFill>
                  <a:schemeClr val="dk1"/>
                </a:solidFill>
                <a:latin typeface="Arial"/>
                <a:ea typeface="Arial"/>
                <a:cs typeface="Arial"/>
                <a:sym typeface="Arial"/>
              </a:rPr>
              <a:t>th</a:t>
            </a:r>
            <a:r>
              <a:rPr b="1" i="0" lang="en-US" sz="2400" u="none" cap="none" strike="noStrike">
                <a:solidFill>
                  <a:schemeClr val="dk1"/>
                </a:solidFill>
                <a:latin typeface="Arial"/>
                <a:ea typeface="Arial"/>
                <a:cs typeface="Arial"/>
                <a:sym typeface="Arial"/>
              </a:rPr>
              <a:t> - FP3: Initial Prototype</a:t>
            </a:r>
            <a:endParaRPr/>
          </a:p>
          <a:p>
            <a:pPr indent="-182880" lvl="0" marL="182880" marR="0" rtl="0" algn="l">
              <a:spcBef>
                <a:spcPts val="480"/>
              </a:spcBef>
              <a:spcAft>
                <a:spcPts val="0"/>
              </a:spcAft>
              <a:buClr>
                <a:schemeClr val="accent1"/>
              </a:buClr>
              <a:buSzPts val="2040"/>
              <a:buFont typeface="Arial"/>
              <a:buChar char="✓"/>
            </a:pPr>
            <a:r>
              <a:rPr b="0" i="0" lang="en-US" sz="2400" u="none" cap="none" strike="noStrike">
                <a:solidFill>
                  <a:schemeClr val="dk1"/>
                </a:solidFill>
                <a:latin typeface="Arial"/>
                <a:ea typeface="Arial"/>
                <a:cs typeface="Arial"/>
                <a:sym typeface="Arial"/>
              </a:rPr>
              <a:t>Dec. 8</a:t>
            </a:r>
            <a:r>
              <a:rPr b="0" baseline="30000" i="0" lang="en-US" sz="2400" u="none" cap="none" strike="noStrike">
                <a:solidFill>
                  <a:schemeClr val="dk1"/>
                </a:solidFill>
                <a:latin typeface="Arial"/>
                <a:ea typeface="Arial"/>
                <a:cs typeface="Arial"/>
                <a:sym typeface="Arial"/>
              </a:rPr>
              <a:t>th</a:t>
            </a:r>
            <a:r>
              <a:rPr b="0" i="0" lang="en-US" sz="2400" u="none" cap="none" strike="noStrike">
                <a:solidFill>
                  <a:schemeClr val="dk1"/>
                </a:solidFill>
                <a:latin typeface="Arial"/>
                <a:ea typeface="Arial"/>
                <a:cs typeface="Arial"/>
                <a:sym typeface="Arial"/>
              </a:rPr>
              <a:t> - FP4: Revised Prototype</a:t>
            </a:r>
            <a:endParaRPr/>
          </a:p>
          <a:p>
            <a:pPr indent="-182880" lvl="0" marL="182880" marR="0" rtl="0" algn="l">
              <a:spcBef>
                <a:spcPts val="480"/>
              </a:spcBef>
              <a:spcAft>
                <a:spcPts val="0"/>
              </a:spcAft>
              <a:buClr>
                <a:schemeClr val="accent1"/>
              </a:buClr>
              <a:buSzPts val="2040"/>
              <a:buFont typeface="Arial"/>
              <a:buChar char="✓"/>
            </a:pPr>
            <a:r>
              <a:rPr b="0" i="0" lang="en-US" sz="2400" u="none" cap="none" strike="noStrike">
                <a:solidFill>
                  <a:schemeClr val="dk1"/>
                </a:solidFill>
                <a:latin typeface="Arial"/>
                <a:ea typeface="Arial"/>
                <a:cs typeface="Arial"/>
                <a:sym typeface="Arial"/>
              </a:rPr>
              <a:t>Dec 15</a:t>
            </a:r>
            <a:r>
              <a:rPr b="0" baseline="30000" i="0" lang="en-US" sz="2400" u="none" cap="none" strike="noStrike">
                <a:solidFill>
                  <a:schemeClr val="dk1"/>
                </a:solidFill>
                <a:latin typeface="Arial"/>
                <a:ea typeface="Arial"/>
                <a:cs typeface="Arial"/>
                <a:sym typeface="Arial"/>
              </a:rPr>
              <a:t>th</a:t>
            </a:r>
            <a:r>
              <a:rPr b="0" i="0" lang="en-US" sz="2400" u="none" cap="none" strike="noStrike">
                <a:solidFill>
                  <a:schemeClr val="dk1"/>
                </a:solidFill>
                <a:latin typeface="Arial"/>
                <a:ea typeface="Arial"/>
                <a:cs typeface="Arial"/>
                <a:sym typeface="Arial"/>
              </a:rPr>
              <a:t> – Final Project Reception (demos!)</a:t>
            </a:r>
            <a:endParaRPr/>
          </a:p>
          <a:p>
            <a:pPr indent="-182880" lvl="0" marL="182880" marR="0" rtl="0" algn="l">
              <a:spcBef>
                <a:spcPts val="480"/>
              </a:spcBef>
              <a:spcAft>
                <a:spcPts val="0"/>
              </a:spcAft>
              <a:buClr>
                <a:schemeClr val="accent1"/>
              </a:buClr>
              <a:buSzPts val="2040"/>
              <a:buFont typeface="Arial"/>
              <a:buChar char="✓"/>
            </a:pPr>
            <a:r>
              <a:rPr b="0" i="0" lang="en-US" sz="2400" u="none" cap="none" strike="noStrike">
                <a:solidFill>
                  <a:schemeClr val="dk1"/>
                </a:solidFill>
                <a:latin typeface="Arial"/>
                <a:ea typeface="Arial"/>
                <a:cs typeface="Arial"/>
                <a:sym typeface="Arial"/>
              </a:rPr>
              <a:t>Dec. 22</a:t>
            </a:r>
            <a:r>
              <a:rPr b="0" baseline="30000" i="0" lang="en-US" sz="2400" u="none" cap="none" strike="noStrike">
                <a:solidFill>
                  <a:schemeClr val="dk1"/>
                </a:solidFill>
                <a:latin typeface="Arial"/>
                <a:ea typeface="Arial"/>
                <a:cs typeface="Arial"/>
                <a:sym typeface="Arial"/>
              </a:rPr>
              <a:t>nd</a:t>
            </a:r>
            <a:r>
              <a:rPr b="0" i="0" lang="en-US" sz="2400" u="none" cap="none" strike="noStrike">
                <a:solidFill>
                  <a:schemeClr val="dk1"/>
                </a:solidFill>
                <a:latin typeface="Arial"/>
                <a:ea typeface="Arial"/>
                <a:cs typeface="Arial"/>
                <a:sym typeface="Arial"/>
              </a:rPr>
              <a:t> - FP5: Final Write-Up</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Monday’s Brainstorm: Connections</a:t>
            </a:r>
            <a:endParaRPr b="0" i="0" sz="3600" u="none" cap="none" strike="noStrike">
              <a:solidFill>
                <a:schemeClr val="dk2"/>
              </a:solidFill>
              <a:latin typeface="Arial"/>
              <a:ea typeface="Arial"/>
              <a:cs typeface="Arial"/>
              <a:sym typeface="Arial"/>
            </a:endParaRPr>
          </a:p>
        </p:txBody>
      </p:sp>
      <p:pic>
        <p:nvPicPr>
          <p:cNvPr id="107" name="Google Shape;107;p15"/>
          <p:cNvPicPr preferRelativeResize="0"/>
          <p:nvPr>
            <p:ph idx="1" type="body"/>
          </p:nvPr>
        </p:nvPicPr>
        <p:blipFill rotWithShape="1">
          <a:blip r:embed="rId3">
            <a:alphaModFix/>
          </a:blip>
          <a:srcRect b="0" l="-18344" r="-18343" t="0"/>
          <a:stretch/>
        </p:blipFill>
        <p:spPr>
          <a:xfrm>
            <a:off x="-1905000" y="-304800"/>
            <a:ext cx="12877800" cy="76312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Activity 1: big questions</a:t>
            </a:r>
            <a:endParaRPr b="0" i="0" sz="3600" u="none" cap="none" strike="noStrike">
              <a:solidFill>
                <a:schemeClr val="dk2"/>
              </a:solidFill>
              <a:latin typeface="Arial"/>
              <a:ea typeface="Arial"/>
              <a:cs typeface="Arial"/>
              <a:sym typeface="Arial"/>
            </a:endParaRPr>
          </a:p>
        </p:txBody>
      </p:sp>
      <p:sp>
        <p:nvSpPr>
          <p:cNvPr id="113" name="Google Shape;113;p16"/>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182880" lvl="0" marL="182880" marR="0" rtl="0" algn="l">
              <a:lnSpc>
                <a:spcPct val="120000"/>
              </a:lnSpc>
              <a:spcBef>
                <a:spcPts val="0"/>
              </a:spcBef>
              <a:spcAft>
                <a:spcPts val="0"/>
              </a:spcAft>
              <a:buClr>
                <a:schemeClr val="accent1"/>
              </a:buClr>
              <a:buSzPts val="2040"/>
              <a:buFont typeface="Arial"/>
              <a:buChar char="•"/>
            </a:pPr>
            <a:r>
              <a:rPr b="0" i="0" lang="en-US" sz="2400" u="none" cap="none" strike="noStrike">
                <a:solidFill>
                  <a:schemeClr val="dk1"/>
                </a:solidFill>
                <a:latin typeface="Arial"/>
                <a:ea typeface="Arial"/>
                <a:cs typeface="Arial"/>
                <a:sym typeface="Arial"/>
              </a:rPr>
              <a:t>What question is the project is trying to help answer?</a:t>
            </a:r>
            <a:endParaRPr/>
          </a:p>
          <a:p>
            <a:pPr indent="-182880" lvl="0" marL="182880" marR="0" rtl="0" algn="l">
              <a:lnSpc>
                <a:spcPct val="120000"/>
              </a:lnSpc>
              <a:spcBef>
                <a:spcPts val="480"/>
              </a:spcBef>
              <a:spcAft>
                <a:spcPts val="0"/>
              </a:spcAft>
              <a:buClr>
                <a:schemeClr val="accent1"/>
              </a:buClr>
              <a:buSzPts val="2040"/>
              <a:buFont typeface="Arial"/>
              <a:buChar char="•"/>
            </a:pPr>
            <a:r>
              <a:rPr b="0" i="0" lang="en-US" sz="2400" u="none" cap="none" strike="noStrike">
                <a:solidFill>
                  <a:schemeClr val="dk1"/>
                </a:solidFill>
                <a:latin typeface="Arial"/>
                <a:ea typeface="Arial"/>
                <a:cs typeface="Arial"/>
                <a:sym typeface="Arial"/>
              </a:rPr>
              <a:t>How have people answered it / gotten around it before?</a:t>
            </a:r>
            <a:endParaRPr/>
          </a:p>
          <a:p>
            <a:pPr indent="-182880" lvl="0" marL="182880" marR="0" rtl="0" algn="l">
              <a:lnSpc>
                <a:spcPct val="120000"/>
              </a:lnSpc>
              <a:spcBef>
                <a:spcPts val="480"/>
              </a:spcBef>
              <a:spcAft>
                <a:spcPts val="0"/>
              </a:spcAft>
              <a:buClr>
                <a:schemeClr val="accent1"/>
              </a:buClr>
              <a:buSzPts val="2040"/>
              <a:buFont typeface="Arial"/>
              <a:buChar char="•"/>
            </a:pPr>
            <a:r>
              <a:rPr b="0" i="0" lang="en-US" sz="2400" u="none" cap="none" strike="noStrike">
                <a:solidFill>
                  <a:schemeClr val="dk1"/>
                </a:solidFill>
                <a:latin typeface="Arial"/>
                <a:ea typeface="Arial"/>
                <a:cs typeface="Arial"/>
                <a:sym typeface="Arial"/>
              </a:rPr>
              <a:t>What new idea does this project offer that improves on the old way of doing things?</a:t>
            </a:r>
            <a:endParaRPr/>
          </a:p>
          <a:p>
            <a:pPr indent="-182880" lvl="0" marL="182880" marR="0" rtl="0" algn="l">
              <a:lnSpc>
                <a:spcPct val="120000"/>
              </a:lnSpc>
              <a:spcBef>
                <a:spcPts val="480"/>
              </a:spcBef>
              <a:spcAft>
                <a:spcPts val="0"/>
              </a:spcAft>
              <a:buClr>
                <a:schemeClr val="accent1"/>
              </a:buClr>
              <a:buSzPts val="2040"/>
              <a:buFont typeface="Arial"/>
              <a:buChar char="•"/>
            </a:pPr>
            <a:r>
              <a:rPr b="0" i="0" lang="en-US" sz="2400" u="none" cap="none" strike="noStrike">
                <a:solidFill>
                  <a:schemeClr val="dk1"/>
                </a:solidFill>
                <a:latin typeface="Arial"/>
                <a:ea typeface="Arial"/>
                <a:cs typeface="Arial"/>
                <a:sym typeface="Arial"/>
              </a:rPr>
              <a:t>What are the (major) building blocks the project will need to be successful?</a:t>
            </a:r>
            <a:endParaRPr/>
          </a:p>
          <a:p>
            <a:pPr indent="-182880" lvl="0" marL="182880" marR="0" rtl="0" algn="l">
              <a:lnSpc>
                <a:spcPct val="120000"/>
              </a:lnSpc>
              <a:spcBef>
                <a:spcPts val="480"/>
              </a:spcBef>
              <a:spcAft>
                <a:spcPts val="0"/>
              </a:spcAft>
              <a:buClr>
                <a:schemeClr val="accent1"/>
              </a:buClr>
              <a:buSzPts val="2040"/>
              <a:buFont typeface="Arial"/>
              <a:buChar char="•"/>
            </a:pPr>
            <a:r>
              <a:rPr b="0" i="0" lang="en-US" sz="2400" u="none" cap="none" strike="noStrike">
                <a:solidFill>
                  <a:schemeClr val="dk1"/>
                </a:solidFill>
                <a:latin typeface="Arial"/>
                <a:ea typeface="Arial"/>
                <a:cs typeface="Arial"/>
                <a:sym typeface="Arial"/>
              </a:rPr>
              <a:t>Which ones are in place already, and which ones are still in progress?</a:t>
            </a:r>
            <a:endParaRPr/>
          </a:p>
          <a:p>
            <a:pPr indent="-182880" lvl="0" marL="182880" marR="0" rtl="0" algn="l">
              <a:lnSpc>
                <a:spcPct val="120000"/>
              </a:lnSpc>
              <a:spcBef>
                <a:spcPts val="480"/>
              </a:spcBef>
              <a:spcAft>
                <a:spcPts val="0"/>
              </a:spcAft>
              <a:buClr>
                <a:schemeClr val="accent1"/>
              </a:buClr>
              <a:buSzPts val="2040"/>
              <a:buFont typeface="Arial"/>
              <a:buChar char="•"/>
            </a:pPr>
            <a:r>
              <a:rPr b="0" i="0" lang="en-US" sz="2400" u="none" cap="none" strike="noStrike">
                <a:solidFill>
                  <a:schemeClr val="dk1"/>
                </a:solidFill>
                <a:latin typeface="Arial"/>
                <a:ea typeface="Arial"/>
                <a:cs typeface="Arial"/>
                <a:sym typeface="Arial"/>
              </a:rPr>
              <a:t>Are there any potential roadblocks?</a:t>
            </a:r>
            <a:endParaRPr/>
          </a:p>
          <a:p>
            <a:pPr indent="-53339" lvl="0" marL="182880" marR="0" rtl="0" algn="l">
              <a:spcBef>
                <a:spcPts val="480"/>
              </a:spcBef>
              <a:spcAft>
                <a:spcPts val="0"/>
              </a:spcAft>
              <a:buClr>
                <a:schemeClr val="accent1"/>
              </a:buClr>
              <a:buSzPts val="204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2015 Example: supreme court decisions</a:t>
            </a:r>
            <a:endParaRPr b="0" i="0" sz="3600" u="none" cap="none" strike="noStrike">
              <a:solidFill>
                <a:schemeClr val="dk2"/>
              </a:solidFill>
              <a:latin typeface="Arial"/>
              <a:ea typeface="Arial"/>
              <a:cs typeface="Arial"/>
              <a:sym typeface="Arial"/>
            </a:endParaRPr>
          </a:p>
        </p:txBody>
      </p:sp>
      <p:pic>
        <p:nvPicPr>
          <p:cNvPr id="119" name="Google Shape;119;p17"/>
          <p:cNvPicPr preferRelativeResize="0"/>
          <p:nvPr/>
        </p:nvPicPr>
        <p:blipFill rotWithShape="1">
          <a:blip r:embed="rId3">
            <a:alphaModFix/>
          </a:blip>
          <a:srcRect b="0" l="0" r="0" t="0"/>
          <a:stretch/>
        </p:blipFill>
        <p:spPr>
          <a:xfrm>
            <a:off x="911166" y="1371600"/>
            <a:ext cx="7321668" cy="4876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2015 Example: supreme court decisions</a:t>
            </a:r>
            <a:endParaRPr b="0" i="0" sz="3600" u="none" cap="none" strike="noStrike">
              <a:solidFill>
                <a:schemeClr val="dk2"/>
              </a:solidFill>
              <a:latin typeface="Arial"/>
              <a:ea typeface="Arial"/>
              <a:cs typeface="Arial"/>
              <a:sym typeface="Arial"/>
            </a:endParaRPr>
          </a:p>
        </p:txBody>
      </p:sp>
      <p:sp>
        <p:nvSpPr>
          <p:cNvPr id="125" name="Google Shape;125;p18"/>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Arial"/>
              <a:buNone/>
            </a:pPr>
            <a:r>
              <a:rPr b="1" i="0" lang="en-US" sz="2400" u="none" cap="none" strike="noStrike">
                <a:solidFill>
                  <a:schemeClr val="dk1"/>
                </a:solidFill>
                <a:latin typeface="Arial"/>
                <a:ea typeface="Arial"/>
                <a:cs typeface="Arial"/>
                <a:sym typeface="Arial"/>
              </a:rPr>
              <a:t>What question is the project is trying to answer?</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We are trying to help people better understand patterns in how the US Supreme Court votes. </a:t>
            </a:r>
            <a:endParaRPr/>
          </a:p>
          <a:p>
            <a:pPr indent="0" lvl="0" marL="0" marR="0" rtl="0" algn="l">
              <a:spcBef>
                <a:spcPts val="480"/>
              </a:spcBef>
              <a:spcAft>
                <a:spcPts val="0"/>
              </a:spcAft>
              <a:buClr>
                <a:schemeClr val="accent1"/>
              </a:buClr>
              <a:buFont typeface="Arial"/>
              <a:buNone/>
            </a:pPr>
            <a:r>
              <a:t/>
            </a:r>
            <a:endParaRPr b="0" i="1"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For example:</a:t>
            </a:r>
            <a:endParaRPr/>
          </a:p>
          <a:p>
            <a:pPr indent="-190500" lvl="1" marL="457200" marR="0" rtl="0" algn="l">
              <a:spcBef>
                <a:spcPts val="400"/>
              </a:spcBef>
              <a:spcAft>
                <a:spcPts val="0"/>
              </a:spcAft>
              <a:buClr>
                <a:schemeClr val="accent1"/>
              </a:buClr>
              <a:buSzPts val="1700"/>
              <a:buFont typeface="Arial"/>
              <a:buChar char="•"/>
            </a:pPr>
            <a:r>
              <a:rPr b="0" i="1" lang="en-US" sz="2000" u="none" cap="none" strike="noStrike">
                <a:solidFill>
                  <a:schemeClr val="dk1"/>
                </a:solidFill>
                <a:latin typeface="Arial"/>
                <a:ea typeface="Arial"/>
                <a:cs typeface="Arial"/>
                <a:sym typeface="Arial"/>
              </a:rPr>
              <a:t>How often do S.C. justices actually vote in 'blocks’?</a:t>
            </a:r>
            <a:endParaRPr/>
          </a:p>
          <a:p>
            <a:pPr indent="-190500" lvl="1" marL="457200" marR="0" rtl="0" algn="l">
              <a:spcBef>
                <a:spcPts val="400"/>
              </a:spcBef>
              <a:spcAft>
                <a:spcPts val="0"/>
              </a:spcAft>
              <a:buClr>
                <a:schemeClr val="accent1"/>
              </a:buClr>
              <a:buSzPts val="1700"/>
              <a:buFont typeface="Arial"/>
              <a:buChar char="•"/>
            </a:pPr>
            <a:r>
              <a:rPr b="0" i="1" lang="en-US" sz="2000" u="none" cap="none" strike="noStrike">
                <a:solidFill>
                  <a:schemeClr val="dk1"/>
                </a:solidFill>
                <a:latin typeface="Arial"/>
                <a:ea typeface="Arial"/>
                <a:cs typeface="Arial"/>
                <a:sym typeface="Arial"/>
              </a:rPr>
              <a:t>How does justice X vote on specific issues?</a:t>
            </a:r>
            <a:endParaRPr/>
          </a:p>
          <a:p>
            <a:pPr indent="-190500" lvl="1" marL="457200" marR="0" rtl="0" algn="l">
              <a:spcBef>
                <a:spcPts val="400"/>
              </a:spcBef>
              <a:spcAft>
                <a:spcPts val="0"/>
              </a:spcAft>
              <a:buClr>
                <a:schemeClr val="accent1"/>
              </a:buClr>
              <a:buSzPts val="1700"/>
              <a:buFont typeface="Arial"/>
              <a:buChar char="•"/>
            </a:pPr>
            <a:r>
              <a:rPr b="0" i="1" lang="en-US" sz="2000" u="none" cap="none" strike="noStrike">
                <a:solidFill>
                  <a:schemeClr val="dk1"/>
                </a:solidFill>
                <a:latin typeface="Arial"/>
                <a:ea typeface="Arial"/>
                <a:cs typeface="Arial"/>
                <a:sym typeface="Arial"/>
              </a:rPr>
              <a:t>How does justice X vote compared to justice Y?</a:t>
            </a:r>
            <a:endParaRPr b="0" i="1" sz="2000" u="none" cap="none" strike="noStrike">
              <a:solidFill>
                <a:schemeClr val="dk1"/>
              </a:solidFill>
              <a:latin typeface="Arial"/>
              <a:ea typeface="Arial"/>
              <a:cs typeface="Arial"/>
              <a:sym typeface="Arial"/>
            </a:endParaRPr>
          </a:p>
          <a:p>
            <a:pPr indent="-53339" lvl="0" marL="182880" marR="0" rtl="0" algn="l">
              <a:spcBef>
                <a:spcPts val="480"/>
              </a:spcBef>
              <a:spcAft>
                <a:spcPts val="0"/>
              </a:spcAft>
              <a:buClr>
                <a:schemeClr val="accent1"/>
              </a:buClr>
              <a:buSzPts val="204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2015 Example: supreme court decisions</a:t>
            </a:r>
            <a:endParaRPr b="0" i="0" sz="3600" u="none" cap="none" strike="noStrike">
              <a:solidFill>
                <a:schemeClr val="dk2"/>
              </a:solidFill>
              <a:latin typeface="Arial"/>
              <a:ea typeface="Arial"/>
              <a:cs typeface="Arial"/>
              <a:sym typeface="Arial"/>
            </a:endParaRPr>
          </a:p>
        </p:txBody>
      </p:sp>
      <p:sp>
        <p:nvSpPr>
          <p:cNvPr id="131" name="Google Shape;131;p19"/>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Arial"/>
              <a:buNone/>
            </a:pPr>
            <a:r>
              <a:rPr b="1" i="0" lang="en-US" sz="2400" u="none" cap="none" strike="noStrike">
                <a:solidFill>
                  <a:schemeClr val="dk1"/>
                </a:solidFill>
                <a:latin typeface="Arial"/>
                <a:ea typeface="Arial"/>
                <a:cs typeface="Arial"/>
                <a:sym typeface="Arial"/>
              </a:rPr>
              <a:t>How have people answered it / gotten around it before?</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Reading opinions written by justices generally helps experts understand how they vote. People haven't done as much research on aggregate data in this area, although some textbooks use graphs generated by: </a:t>
            </a:r>
            <a:endParaRPr/>
          </a:p>
          <a:p>
            <a:pPr indent="0" lvl="0" marL="0" marR="0" rtl="0" algn="ctr">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supremecourtdatabase.org</a:t>
            </a:r>
            <a:endParaRPr b="0" i="1"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t/>
            </a:r>
            <a:endParaRPr b="0" i="1"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There is not much information designed to help average citizens understand how the supreme court votes.</a:t>
            </a:r>
            <a:endParaRPr b="0" i="1" sz="2400" u="none" cap="none" strike="noStrike">
              <a:solidFill>
                <a:schemeClr val="dk1"/>
              </a:solidFill>
              <a:latin typeface="Arial"/>
              <a:ea typeface="Arial"/>
              <a:cs typeface="Arial"/>
              <a:sym typeface="Arial"/>
            </a:endParaRPr>
          </a:p>
          <a:p>
            <a:pPr indent="-53339" lvl="0" marL="182880" marR="0" rtl="0" algn="l">
              <a:spcBef>
                <a:spcPts val="480"/>
              </a:spcBef>
              <a:spcAft>
                <a:spcPts val="0"/>
              </a:spcAft>
              <a:buClr>
                <a:schemeClr val="accent1"/>
              </a:buClr>
              <a:buSzPts val="204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2015 Example: supreme court decisions</a:t>
            </a:r>
            <a:endParaRPr b="0" i="0" sz="3600" u="none" cap="none" strike="noStrike">
              <a:solidFill>
                <a:schemeClr val="dk2"/>
              </a:solidFill>
              <a:latin typeface="Arial"/>
              <a:ea typeface="Arial"/>
              <a:cs typeface="Arial"/>
              <a:sym typeface="Arial"/>
            </a:endParaRPr>
          </a:p>
        </p:txBody>
      </p:sp>
      <p:sp>
        <p:nvSpPr>
          <p:cNvPr id="137" name="Google Shape;137;p20"/>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Arial"/>
              <a:buNone/>
            </a:pPr>
            <a:r>
              <a:rPr b="1" i="0" lang="en-US" sz="2400" u="none" cap="none" strike="noStrike">
                <a:solidFill>
                  <a:schemeClr val="dk1"/>
                </a:solidFill>
                <a:latin typeface="Arial"/>
                <a:ea typeface="Arial"/>
                <a:cs typeface="Arial"/>
                <a:sym typeface="Arial"/>
              </a:rPr>
              <a:t>What new idea does this project offer that improves on the old way of doing things?</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This project will provide a simple way to explore the data. Ideally, it will give the user enough flexibility to explore what they want, while not being too overwhelming (as some other databases are). </a:t>
            </a:r>
            <a:endParaRPr b="0" i="1"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t/>
            </a:r>
            <a:endParaRPr b="0" i="1"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It will also be interactive; others are not.</a:t>
            </a:r>
            <a:endParaRPr/>
          </a:p>
          <a:p>
            <a:pPr indent="-53339" lvl="0" marL="182880" marR="0" rtl="0" algn="l">
              <a:spcBef>
                <a:spcPts val="480"/>
              </a:spcBef>
              <a:spcAft>
                <a:spcPts val="0"/>
              </a:spcAft>
              <a:buClr>
                <a:schemeClr val="accent1"/>
              </a:buClr>
              <a:buSzPts val="204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457200" y="228600"/>
            <a:ext cx="8229600" cy="990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2"/>
              </a:buClr>
              <a:buFont typeface="Arial"/>
              <a:buNone/>
            </a:pPr>
            <a:r>
              <a:rPr b="0" i="0" lang="en-US" sz="3600" u="none" cap="none" strike="noStrike">
                <a:solidFill>
                  <a:schemeClr val="dk2"/>
                </a:solidFill>
                <a:latin typeface="Arial"/>
                <a:ea typeface="Arial"/>
                <a:cs typeface="Arial"/>
                <a:sym typeface="Arial"/>
              </a:rPr>
              <a:t>2015 Example: supreme court decisions</a:t>
            </a:r>
            <a:endParaRPr b="0" i="0" sz="3600" u="none" cap="none" strike="noStrike">
              <a:solidFill>
                <a:schemeClr val="dk2"/>
              </a:solidFill>
              <a:latin typeface="Arial"/>
              <a:ea typeface="Arial"/>
              <a:cs typeface="Arial"/>
              <a:sym typeface="Arial"/>
            </a:endParaRPr>
          </a:p>
        </p:txBody>
      </p:sp>
      <p:sp>
        <p:nvSpPr>
          <p:cNvPr id="143" name="Google Shape;143;p21"/>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Font typeface="Arial"/>
              <a:buNone/>
            </a:pPr>
            <a:r>
              <a:rPr b="1" i="0" lang="en-US" sz="2400" u="none" cap="none" strike="noStrike">
                <a:solidFill>
                  <a:schemeClr val="dk1"/>
                </a:solidFill>
                <a:latin typeface="Arial"/>
                <a:ea typeface="Arial"/>
                <a:cs typeface="Arial"/>
                <a:sym typeface="Arial"/>
              </a:rPr>
              <a:t>What are the (major) building blocks the project will need to be successful?</a:t>
            </a:r>
            <a:endParaRPr b="0" i="0" sz="2400" u="none" cap="none" strike="noStrike">
              <a:solidFill>
                <a:schemeClr val="dk1"/>
              </a:solidFill>
              <a:latin typeface="Arial"/>
              <a:ea typeface="Arial"/>
              <a:cs typeface="Arial"/>
              <a:sym typeface="Arial"/>
            </a:endParaRPr>
          </a:p>
          <a:p>
            <a:pPr indent="-53339" lvl="0" marL="182880" marR="0" rtl="0" algn="l">
              <a:spcBef>
                <a:spcPts val="480"/>
              </a:spcBef>
              <a:spcAft>
                <a:spcPts val="0"/>
              </a:spcAft>
              <a:buClr>
                <a:schemeClr val="accent1"/>
              </a:buClr>
              <a:buSzPts val="2040"/>
              <a:buFont typeface="Arial"/>
              <a:buNone/>
            </a:pPr>
            <a:r>
              <a:t/>
            </a:r>
            <a:endParaRPr b="0" i="0"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The major building blocks we will need are </a:t>
            </a:r>
            <a:endParaRPr b="0" i="1"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	a) access to data on issues, votes, etc. and </a:t>
            </a:r>
            <a:endParaRPr b="0" i="1"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	b) access to written opinions</a:t>
            </a:r>
            <a:endParaRPr/>
          </a:p>
          <a:p>
            <a:pPr indent="0" lvl="0" marL="0" marR="0" rtl="0" algn="l">
              <a:spcBef>
                <a:spcPts val="480"/>
              </a:spcBef>
              <a:spcAft>
                <a:spcPts val="0"/>
              </a:spcAft>
              <a:buClr>
                <a:schemeClr val="accent1"/>
              </a:buClr>
              <a:buFont typeface="Arial"/>
              <a:buNone/>
            </a:pPr>
            <a:r>
              <a:t/>
            </a:r>
            <a:endParaRPr b="0" i="1" sz="2400" u="none" cap="none" strike="noStrike">
              <a:solidFill>
                <a:schemeClr val="dk1"/>
              </a:solidFill>
              <a:latin typeface="Arial"/>
              <a:ea typeface="Arial"/>
              <a:cs typeface="Arial"/>
              <a:sym typeface="Arial"/>
            </a:endParaRPr>
          </a:p>
          <a:p>
            <a:pPr indent="0" lvl="0" marL="0" marR="0" rtl="0" algn="l">
              <a:spcBef>
                <a:spcPts val="480"/>
              </a:spcBef>
              <a:spcAft>
                <a:spcPts val="0"/>
              </a:spcAft>
              <a:buClr>
                <a:schemeClr val="accent1"/>
              </a:buClr>
              <a:buFont typeface="Arial"/>
              <a:buNone/>
            </a:pPr>
            <a:r>
              <a:rPr b="0" i="1" lang="en-US" sz="2400" u="none" cap="none" strike="noStrike">
                <a:solidFill>
                  <a:schemeClr val="dk1"/>
                </a:solidFill>
                <a:latin typeface="Arial"/>
                <a:ea typeface="Arial"/>
                <a:cs typeface="Arial"/>
                <a:sym typeface="Arial"/>
              </a:rPr>
              <a:t>The project will also need to be intuitive, so we will need help to choose the right visualizations for this data.</a:t>
            </a:r>
            <a:endParaRPr b="0" i="1" sz="24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